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29"/>
  </p:notesMasterIdLst>
  <p:sldIdLst>
    <p:sldId id="257" r:id="rId3"/>
    <p:sldId id="258" r:id="rId4"/>
    <p:sldId id="259" r:id="rId5"/>
    <p:sldId id="260" r:id="rId6"/>
    <p:sldId id="261" r:id="rId7"/>
    <p:sldId id="262" r:id="rId8"/>
    <p:sldId id="263" r:id="rId9"/>
    <p:sldId id="273" r:id="rId10"/>
    <p:sldId id="270" r:id="rId11"/>
    <p:sldId id="272" r:id="rId12"/>
    <p:sldId id="268" r:id="rId13"/>
    <p:sldId id="264" r:id="rId14"/>
    <p:sldId id="277" r:id="rId15"/>
    <p:sldId id="271" r:id="rId16"/>
    <p:sldId id="266" r:id="rId17"/>
    <p:sldId id="265" r:id="rId18"/>
    <p:sldId id="269" r:id="rId19"/>
    <p:sldId id="274" r:id="rId20"/>
    <p:sldId id="275" r:id="rId21"/>
    <p:sldId id="276"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1C20"/>
    <a:srgbClr val="EC1F26"/>
    <a:srgbClr val="CDBF97"/>
    <a:srgbClr val="8D7545"/>
    <a:srgbClr val="ECE8E5"/>
    <a:srgbClr val="E4CBCB"/>
    <a:srgbClr val="A88755"/>
    <a:srgbClr val="1F2020"/>
    <a:srgbClr val="263B45"/>
    <a:srgbClr val="193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1" autoAdjust="0"/>
    <p:restoredTop sz="90340" autoAdjust="0"/>
  </p:normalViewPr>
  <p:slideViewPr>
    <p:cSldViewPr snapToGrid="0">
      <p:cViewPr varScale="1">
        <p:scale>
          <a:sx n="65" d="100"/>
          <a:sy n="65" d="100"/>
        </p:scale>
        <p:origin x="668" y="5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3-02-28T08:59:41"/>
    </inkml:context>
    <inkml:brush xml:id="br0">
      <inkml:brushProperty name="width" value="0.1" units="cm"/>
      <inkml:brushProperty name="height" value="0.6" units="cm"/>
      <inkml:brushProperty name="color" value="#849398"/>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8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8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2023/11/22</a:t>
            </a:fld>
            <a:endParaRPr lang="zh-CN" altLang="en-US"/>
          </a:p>
        </p:txBody>
      </p:sp>
      <p:sp>
        <p:nvSpPr>
          <p:cNvPr id="104898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8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8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8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幻灯片图像占位符 1"/>
          <p:cNvSpPr>
            <a:spLocks noGrp="1" noRot="1" noChangeAspect="1"/>
          </p:cNvSpPr>
          <p:nvPr>
            <p:ph type="sldImg"/>
          </p:nvPr>
        </p:nvSpPr>
        <p:spPr/>
      </p:sp>
      <p:sp>
        <p:nvSpPr>
          <p:cNvPr id="1048775"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幻灯片图像占位符 1"/>
          <p:cNvSpPr>
            <a:spLocks noGrp="1" noRot="1" noChangeAspect="1"/>
          </p:cNvSpPr>
          <p:nvPr>
            <p:ph type="sldImg"/>
          </p:nvPr>
        </p:nvSpPr>
        <p:spPr/>
      </p:sp>
      <p:sp>
        <p:nvSpPr>
          <p:cNvPr id="1048712"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幻灯片图像占位符 1"/>
          <p:cNvSpPr>
            <a:spLocks noGrp="1" noRot="1" noChangeAspect="1"/>
          </p:cNvSpPr>
          <p:nvPr>
            <p:ph type="sldImg"/>
          </p:nvPr>
        </p:nvSpPr>
        <p:spPr/>
      </p:sp>
      <p:sp>
        <p:nvSpPr>
          <p:cNvPr id="1048618"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7" name="幻灯片图像占位符 1"/>
          <p:cNvSpPr>
            <a:spLocks noGrp="1" noRot="1" noChangeAspect="1"/>
          </p:cNvSpPr>
          <p:nvPr>
            <p:ph type="sldImg"/>
          </p:nvPr>
        </p:nvSpPr>
        <p:spPr/>
      </p:sp>
      <p:sp>
        <p:nvSpPr>
          <p:cNvPr id="1048868"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幻灯片图像占位符 1"/>
          <p:cNvSpPr>
            <a:spLocks noGrp="1" noRot="1" noChangeAspect="1"/>
          </p:cNvSpPr>
          <p:nvPr>
            <p:ph type="sldImg"/>
          </p:nvPr>
        </p:nvSpPr>
        <p:spPr/>
      </p:sp>
      <p:sp>
        <p:nvSpPr>
          <p:cNvPr id="1048767"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幻灯片图像占位符 1"/>
          <p:cNvSpPr>
            <a:spLocks noGrp="1" noRot="1" noChangeAspect="1"/>
          </p:cNvSpPr>
          <p:nvPr>
            <p:ph type="sldImg"/>
          </p:nvPr>
        </p:nvSpPr>
        <p:spPr/>
      </p:sp>
      <p:sp>
        <p:nvSpPr>
          <p:cNvPr id="1048691"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幻灯片图像占位符 1"/>
          <p:cNvSpPr>
            <a:spLocks noGrp="1" noRot="1" noChangeAspect="1"/>
          </p:cNvSpPr>
          <p:nvPr>
            <p:ph type="sldImg"/>
          </p:nvPr>
        </p:nvSpPr>
        <p:spPr/>
      </p:sp>
      <p:sp>
        <p:nvSpPr>
          <p:cNvPr id="1048640"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幻灯片图像占位符 1"/>
          <p:cNvSpPr>
            <a:spLocks noGrp="1" noRot="1" noChangeAspect="1"/>
          </p:cNvSpPr>
          <p:nvPr>
            <p:ph type="sldImg"/>
          </p:nvPr>
        </p:nvSpPr>
        <p:spPr/>
      </p:sp>
      <p:sp>
        <p:nvSpPr>
          <p:cNvPr id="1048726"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幻灯片图像占位符 1"/>
          <p:cNvSpPr>
            <a:spLocks noGrp="1" noRot="1" noChangeAspect="1"/>
          </p:cNvSpPr>
          <p:nvPr>
            <p:ph type="sldImg"/>
          </p:nvPr>
        </p:nvSpPr>
        <p:spPr/>
      </p:sp>
      <p:sp>
        <p:nvSpPr>
          <p:cNvPr id="104881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3" name="幻灯片图像占位符 1"/>
          <p:cNvSpPr>
            <a:spLocks noGrp="1" noRot="1" noChangeAspect="1"/>
          </p:cNvSpPr>
          <p:nvPr>
            <p:ph type="sldImg"/>
          </p:nvPr>
        </p:nvSpPr>
        <p:spPr/>
      </p:sp>
      <p:sp>
        <p:nvSpPr>
          <p:cNvPr id="1048844"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幻灯片图像占位符 1"/>
          <p:cNvSpPr>
            <a:spLocks noGrp="1" noRot="1" noChangeAspect="1"/>
          </p:cNvSpPr>
          <p:nvPr>
            <p:ph type="sldImg"/>
          </p:nvPr>
        </p:nvSpPr>
        <p:spPr/>
      </p:sp>
      <p:sp>
        <p:nvSpPr>
          <p:cNvPr id="1048674"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幻灯片图像占位符 1"/>
          <p:cNvSpPr>
            <a:spLocks noGrp="1" noRot="1" noChangeAspect="1"/>
          </p:cNvSpPr>
          <p:nvPr>
            <p:ph type="sldImg"/>
          </p:nvPr>
        </p:nvSpPr>
        <p:spPr/>
      </p:sp>
      <p:sp>
        <p:nvSpPr>
          <p:cNvPr id="1048860"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3" name="幻灯片图像占位符 1"/>
          <p:cNvSpPr>
            <a:spLocks noGrp="1" noRot="1" noChangeAspect="1"/>
          </p:cNvSpPr>
          <p:nvPr>
            <p:ph type="sldImg"/>
          </p:nvPr>
        </p:nvSpPr>
        <p:spPr/>
      </p:sp>
      <p:sp>
        <p:nvSpPr>
          <p:cNvPr id="1048894"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4" name="幻灯片图像占位符 1"/>
          <p:cNvSpPr>
            <a:spLocks noGrp="1" noRot="1" noChangeAspect="1"/>
          </p:cNvSpPr>
          <p:nvPr>
            <p:ph type="sldImg"/>
          </p:nvPr>
        </p:nvSpPr>
        <p:spPr/>
      </p:sp>
      <p:sp>
        <p:nvSpPr>
          <p:cNvPr id="1048915"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幻灯片图像占位符 1"/>
          <p:cNvSpPr>
            <a:spLocks noGrp="1" noRot="1" noChangeAspect="1"/>
          </p:cNvSpPr>
          <p:nvPr>
            <p:ph type="sldImg"/>
          </p:nvPr>
        </p:nvSpPr>
        <p:spPr/>
      </p:sp>
      <p:sp>
        <p:nvSpPr>
          <p:cNvPr id="1048928"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幻灯片图像占位符 1"/>
          <p:cNvSpPr>
            <a:spLocks noGrp="1" noRot="1" noChangeAspect="1"/>
          </p:cNvSpPr>
          <p:nvPr>
            <p:ph type="sldImg"/>
          </p:nvPr>
        </p:nvSpPr>
        <p:spPr/>
      </p:sp>
      <p:sp>
        <p:nvSpPr>
          <p:cNvPr id="1048950"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0" name="幻灯片图像占位符 1"/>
          <p:cNvSpPr>
            <a:spLocks noGrp="1" noRot="1" noChangeAspect="1"/>
          </p:cNvSpPr>
          <p:nvPr>
            <p:ph type="sldImg"/>
          </p:nvPr>
        </p:nvSpPr>
        <p:spPr/>
      </p:sp>
      <p:sp>
        <p:nvSpPr>
          <p:cNvPr id="1048961"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6" name="幻灯片图像占位符 1"/>
          <p:cNvSpPr>
            <a:spLocks noGrp="1" noRot="1" noChangeAspect="1"/>
          </p:cNvSpPr>
          <p:nvPr>
            <p:ph type="sldImg"/>
          </p:nvPr>
        </p:nvSpPr>
        <p:spPr>
          <a:xfrm>
            <a:off x="381000" y="685800"/>
            <a:ext cx="6096000" cy="3429000"/>
          </a:xfrm>
        </p:spPr>
      </p:sp>
      <p:sp>
        <p:nvSpPr>
          <p:cNvPr id="1048967"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1048968" name="灯片编号占位符 3"/>
          <p:cNvSpPr>
            <a:spLocks noGrp="1"/>
          </p:cNvSpPr>
          <p:nvPr>
            <p:ph type="sldNum" sz="quarter" idx="10"/>
          </p:nvPr>
        </p:nvSpPr>
        <p:spPr/>
        <p:txBody>
          <a:bodyPr/>
          <a:lstStyle/>
          <a:p>
            <a:fld id="{5FE193C3-7372-43C4-9A4A-1EAAA7F23DB6}" type="slidenum">
              <a:rPr lang="zh-CN" altLang="en-US" smtClean="0">
                <a:solidFill>
                  <a:prstClr val="black"/>
                </a:solidFill>
                <a:latin typeface="Calibri"/>
                <a:ea typeface="宋体"/>
              </a:rPr>
              <a:t>26</a:t>
            </a:fld>
            <a:endParaRPr lang="zh-CN" altLang="en-US">
              <a:solidFill>
                <a:prstClr val="black"/>
              </a:solidFill>
              <a:latin typeface="Calibri"/>
              <a:ea typeface="宋体"/>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幻灯片图像占位符 1"/>
          <p:cNvSpPr>
            <a:spLocks noGrp="1" noRot="1" noChangeAspect="1"/>
          </p:cNvSpPr>
          <p:nvPr>
            <p:ph type="sldImg"/>
          </p:nvPr>
        </p:nvSpPr>
        <p:spPr/>
      </p:sp>
      <p:sp>
        <p:nvSpPr>
          <p:cNvPr id="1048647"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幻灯片图像占位符 1"/>
          <p:cNvSpPr>
            <a:spLocks noGrp="1" noRot="1" noChangeAspect="1"/>
          </p:cNvSpPr>
          <p:nvPr>
            <p:ph type="sldImg"/>
          </p:nvPr>
        </p:nvSpPr>
        <p:spPr/>
      </p:sp>
      <p:sp>
        <p:nvSpPr>
          <p:cNvPr id="1048625"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幻灯片图像占位符 1"/>
          <p:cNvSpPr>
            <a:spLocks noGrp="1" noRot="1" noChangeAspect="1"/>
          </p:cNvSpPr>
          <p:nvPr>
            <p:ph type="sldImg"/>
          </p:nvPr>
        </p:nvSpPr>
        <p:spPr/>
      </p:sp>
      <p:sp>
        <p:nvSpPr>
          <p:cNvPr id="1048601"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幻灯片图像占位符 1"/>
          <p:cNvSpPr>
            <a:spLocks noGrp="1" noRot="1" noChangeAspect="1"/>
          </p:cNvSpPr>
          <p:nvPr>
            <p:ph type="sldImg"/>
          </p:nvPr>
        </p:nvSpPr>
        <p:spPr/>
      </p:sp>
      <p:sp>
        <p:nvSpPr>
          <p:cNvPr id="1048594"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幻灯片图像占位符 1"/>
          <p:cNvSpPr>
            <a:spLocks noGrp="1" noRot="1" noChangeAspect="1"/>
          </p:cNvSpPr>
          <p:nvPr>
            <p:ph type="sldImg"/>
          </p:nvPr>
        </p:nvSpPr>
        <p:spPr/>
      </p:sp>
      <p:sp>
        <p:nvSpPr>
          <p:cNvPr id="1048798"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8" name="幻灯片图像占位符 1"/>
          <p:cNvSpPr>
            <a:spLocks noGrp="1" noRot="1" noChangeAspect="1"/>
          </p:cNvSpPr>
          <p:nvPr>
            <p:ph type="sldImg"/>
          </p:nvPr>
        </p:nvSpPr>
        <p:spPr/>
      </p:sp>
      <p:sp>
        <p:nvSpPr>
          <p:cNvPr id="1048749"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advClick="0" advTm="0">
    <p:fade/>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979"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transition spd="slow" advClick="0"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4_自定义版式">
    <p:spTree>
      <p:nvGrpSpPr>
        <p:cNvPr id="1" name=""/>
        <p:cNvGrpSpPr/>
        <p:nvPr/>
      </p:nvGrpSpPr>
      <p:grpSpPr>
        <a:xfrm>
          <a:off x="0" y="0"/>
          <a:ext cx="0" cy="0"/>
          <a:chOff x="0" y="0"/>
          <a:chExt cx="0" cy="0"/>
        </a:xfrm>
      </p:grpSpPr>
      <p:sp>
        <p:nvSpPr>
          <p:cNvPr id="1048980"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1048981"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spd="slow" advClick="0"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0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transition spd="slow" advClick="0" advTm="0">
    <p:fade/>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74"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1048975"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76"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t>2023/11/22</a:t>
            </a:fld>
            <a:endParaRPr lang="zh-CN" altLang="en-US">
              <a:solidFill>
                <a:prstClr val="black"/>
              </a:solidFill>
            </a:endParaRPr>
          </a:p>
        </p:txBody>
      </p:sp>
      <p:sp>
        <p:nvSpPr>
          <p:cNvPr id="1048977"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1048978"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969"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1048970"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71"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t>2023/11/22</a:t>
            </a:fld>
            <a:endParaRPr lang="zh-CN" altLang="en-US">
              <a:solidFill>
                <a:prstClr val="black"/>
              </a:solidFill>
            </a:endParaRPr>
          </a:p>
        </p:txBody>
      </p:sp>
      <p:sp>
        <p:nvSpPr>
          <p:cNvPr id="1048972"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1048973"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advClick="0" advTm="0">
    <p:fade/>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tubiao/" TargetMode="External"/><Relationship Id="rId13" Type="http://schemas.openxmlformats.org/officeDocument/2006/relationships/hyperlink" Target="http://www.1ppt.com/jianli/" TargetMode="External"/><Relationship Id="rId18" Type="http://schemas.openxmlformats.org/officeDocument/2006/relationships/hyperlink" Target="http://www.1ppt.com/ziti/" TargetMode="External"/><Relationship Id="rId3" Type="http://schemas.openxmlformats.org/officeDocument/2006/relationships/hyperlink" Target="http://www.1ppt.com/moban/" TargetMode="External"/><Relationship Id="rId21" Type="http://schemas.openxmlformats.org/officeDocument/2006/relationships/image" Target="../media/image21.png"/><Relationship Id="rId7" Type="http://schemas.openxmlformats.org/officeDocument/2006/relationships/hyperlink" Target="http://www.1ppt.com/beijing/" TargetMode="External"/><Relationship Id="rId12" Type="http://schemas.openxmlformats.org/officeDocument/2006/relationships/hyperlink" Target="http://www.1ppt.com/excel/" TargetMode="External"/><Relationship Id="rId17" Type="http://schemas.openxmlformats.org/officeDocument/2006/relationships/hyperlink" Target="http://www.1ppt.com/jiaoan/" TargetMode="External"/><Relationship Id="rId2" Type="http://schemas.openxmlformats.org/officeDocument/2006/relationships/notesSlide" Target="../notesSlides/notesSlide26.xml"/><Relationship Id="rId16" Type="http://schemas.openxmlformats.org/officeDocument/2006/relationships/hyperlink" Target="http://www.1ppt.com/shiti/" TargetMode="External"/><Relationship Id="rId20"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hyperlink" Target="http://www.1ppt.com/sucai/" TargetMode="External"/><Relationship Id="rId11" Type="http://schemas.openxmlformats.org/officeDocument/2006/relationships/hyperlink" Target="http://www.1ppt.com/word/" TargetMode="External"/><Relationship Id="rId5" Type="http://schemas.openxmlformats.org/officeDocument/2006/relationships/hyperlink" Target="http://www.1ppt.com/jieri/" TargetMode="External"/><Relationship Id="rId15" Type="http://schemas.openxmlformats.org/officeDocument/2006/relationships/hyperlink" Target="http://www.1ppt.com/shouchaobao/" TargetMode="External"/><Relationship Id="rId10" Type="http://schemas.openxmlformats.org/officeDocument/2006/relationships/hyperlink" Target="http://www.1ppt.com/powerpoint/" TargetMode="External"/><Relationship Id="rId19" Type="http://schemas.openxmlformats.org/officeDocument/2006/relationships/image" Target="../media/image20.png"/><Relationship Id="rId4" Type="http://schemas.openxmlformats.org/officeDocument/2006/relationships/hyperlink" Target="http://www.1ppt.com/hangye/" TargetMode="External"/><Relationship Id="rId9" Type="http://schemas.openxmlformats.org/officeDocument/2006/relationships/hyperlink" Target="http://www.1ppt.com/xiazai/" TargetMode="External"/><Relationship Id="rId14" Type="http://schemas.openxmlformats.org/officeDocument/2006/relationships/hyperlink" Target="http://www.1ppt.com/keji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34" name="直接连接符 3"/>
          <p:cNvCxnSpPr/>
          <p:nvPr/>
        </p:nvCxnSpPr>
        <p:spPr>
          <a:xfrm>
            <a:off x="-14763" y="1264244"/>
            <a:ext cx="2667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48" name="椭圆 4"/>
          <p:cNvSpPr/>
          <p:nvPr/>
        </p:nvSpPr>
        <p:spPr>
          <a:xfrm>
            <a:off x="2520938" y="1132945"/>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49" name="文本框 6"/>
          <p:cNvSpPr txBox="1"/>
          <p:nvPr/>
        </p:nvSpPr>
        <p:spPr>
          <a:xfrm>
            <a:off x="109696" y="1646664"/>
            <a:ext cx="10527823" cy="1805940"/>
          </a:xfrm>
          <a:prstGeom prst="rect">
            <a:avLst/>
          </a:prstGeom>
          <a:noFill/>
        </p:spPr>
        <p:txBody>
          <a:bodyPr wrap="square" rtlCol="0">
            <a:spAutoFit/>
          </a:bodyPr>
          <a:lstStyle/>
          <a:p>
            <a:r>
              <a:rPr lang="en-US" altLang="zh-CN" sz="11500" b="1" dirty="0" err="1">
                <a:solidFill>
                  <a:srgbClr val="D02223"/>
                </a:solidFill>
                <a:cs typeface="+mn-ea"/>
                <a:sym typeface="+mn-lt"/>
              </a:rPr>
              <a:t>Fire</a:t>
            </a:r>
            <a:r>
              <a:rPr lang="en-US" altLang="zh-CN" sz="11500" b="1" dirty="0" err="1">
                <a:cs typeface="+mn-ea"/>
                <a:sym typeface="+mn-lt"/>
              </a:rPr>
              <a:t>&amp;Print</a:t>
            </a:r>
            <a:endParaRPr lang="zh-CN" altLang="en-US" sz="7200" b="1" dirty="0">
              <a:cs typeface="+mn-ea"/>
              <a:sym typeface="+mn-lt"/>
            </a:endParaRPr>
          </a:p>
        </p:txBody>
      </p:sp>
      <p:sp>
        <p:nvSpPr>
          <p:cNvPr id="1048650" name="文本框 7"/>
          <p:cNvSpPr txBox="1"/>
          <p:nvPr/>
        </p:nvSpPr>
        <p:spPr>
          <a:xfrm>
            <a:off x="1455897" y="3377416"/>
            <a:ext cx="3598570" cy="584775"/>
          </a:xfrm>
          <a:prstGeom prst="rect">
            <a:avLst/>
          </a:prstGeom>
          <a:noFill/>
          <a:ln>
            <a:noFill/>
          </a:ln>
        </p:spPr>
        <p:txBody>
          <a:bodyPr wrap="square" rtlCol="0">
            <a:spAutoFit/>
          </a:bodyPr>
          <a:lstStyle/>
          <a:p>
            <a:r>
              <a:rPr lang="zh-CN" altLang="en-US" sz="3200" dirty="0">
                <a:cs typeface="+mn-ea"/>
                <a:sym typeface="+mn-lt"/>
              </a:rPr>
              <a:t>火光与脚印</a:t>
            </a:r>
          </a:p>
        </p:txBody>
      </p:sp>
      <p:cxnSp>
        <p:nvCxnSpPr>
          <p:cNvPr id="3145735" name="直接连接符 8"/>
          <p:cNvCxnSpPr/>
          <p:nvPr/>
        </p:nvCxnSpPr>
        <p:spPr>
          <a:xfrm>
            <a:off x="1571644" y="4085949"/>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51" name="Synergistically utilize technically sound portals with frictionless chains. Dramatically customize…"/>
          <p:cNvSpPr txBox="1"/>
          <p:nvPr/>
        </p:nvSpPr>
        <p:spPr>
          <a:xfrm>
            <a:off x="1571644" y="4238542"/>
            <a:ext cx="4862420" cy="45720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2000" kern="0" dirty="0">
                <a:cs typeface="+mn-ea"/>
                <a:sym typeface="+mn-lt"/>
              </a:rPr>
              <a:t>人类科技文明发展概述</a:t>
            </a:r>
            <a:endParaRPr lang="en-US" altLang="zh-CN" sz="2000" kern="0" dirty="0">
              <a:cs typeface="+mn-ea"/>
              <a:sym typeface="+mn-lt"/>
            </a:endParaRPr>
          </a:p>
        </p:txBody>
      </p:sp>
      <p:sp>
        <p:nvSpPr>
          <p:cNvPr id="1048652" name="iṩļïḓè"/>
          <p:cNvSpPr txBox="1"/>
          <p:nvPr/>
        </p:nvSpPr>
        <p:spPr bwMode="auto">
          <a:xfrm>
            <a:off x="1640105" y="5092352"/>
            <a:ext cx="2286860" cy="501404"/>
          </a:xfrm>
          <a:prstGeom prst="roundRect">
            <a:avLst>
              <a:gd name="adj" fmla="val 50000"/>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r>
              <a:rPr lang="zh-CN" altLang="en-US" sz="2000" dirty="0">
                <a:cs typeface="+mn-ea"/>
                <a:sym typeface="+mn-lt"/>
              </a:rPr>
              <a:t>制作人：苏婉琳</a:t>
            </a:r>
            <a:endParaRPr lang="en-US" altLang="zh-CN" sz="2000" dirty="0">
              <a:cs typeface="+mn-ea"/>
              <a:sym typeface="+mn-lt"/>
            </a:endParaRPr>
          </a:p>
        </p:txBody>
      </p:sp>
      <p:sp>
        <p:nvSpPr>
          <p:cNvPr id="1048653" name="椭圆 11"/>
          <p:cNvSpPr/>
          <p:nvPr/>
        </p:nvSpPr>
        <p:spPr>
          <a:xfrm>
            <a:off x="6975291" y="5593756"/>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54" name="椭圆 12"/>
          <p:cNvSpPr/>
          <p:nvPr/>
        </p:nvSpPr>
        <p:spPr>
          <a:xfrm>
            <a:off x="2895809" y="1132944"/>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55" name="椭圆 13"/>
          <p:cNvSpPr/>
          <p:nvPr/>
        </p:nvSpPr>
        <p:spPr>
          <a:xfrm>
            <a:off x="3679179" y="1132944"/>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56" name="椭圆 18"/>
          <p:cNvSpPr/>
          <p:nvPr/>
        </p:nvSpPr>
        <p:spPr>
          <a:xfrm>
            <a:off x="7373276" y="-2925279"/>
            <a:ext cx="12848493" cy="12848493"/>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97154" name="图片 19"/>
          <p:cNvPicPr>
            <a:picLocks noChangeAspect="1"/>
          </p:cNvPicPr>
          <p:nvPr/>
        </p:nvPicPr>
        <p:blipFill>
          <a:blip r:embed="rId3" cstate="email"/>
          <a:srcRect/>
          <a:stretch>
            <a:fillRect/>
          </a:stretch>
        </p:blipFill>
        <p:spPr>
          <a:xfrm>
            <a:off x="8073374" y="-2995247"/>
            <a:ext cx="12988428" cy="12988428"/>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650"/>
                                        </p:tgtEl>
                                        <p:attrNameLst>
                                          <p:attrName>style.visibility</p:attrName>
                                        </p:attrNameLst>
                                      </p:cBhvr>
                                      <p:to>
                                        <p:strVal val="visible"/>
                                      </p:to>
                                    </p:set>
                                    <p:animEffect transition="in" filter="wipe(left)">
                                      <p:cBhvr>
                                        <p:cTn id="7" dur="500"/>
                                        <p:tgtEl>
                                          <p:spTgt spid="10486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5735"/>
                                        </p:tgtEl>
                                        <p:attrNameLst>
                                          <p:attrName>style.visibility</p:attrName>
                                        </p:attrNameLst>
                                      </p:cBhvr>
                                      <p:to>
                                        <p:strVal val="visible"/>
                                      </p:to>
                                    </p:set>
                                    <p:animEffect transition="in" filter="fade">
                                      <p:cBhvr>
                                        <p:cTn id="12" dur="500"/>
                                        <p:tgtEl>
                                          <p:spTgt spid="31457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651"/>
                                        </p:tgtEl>
                                        <p:attrNameLst>
                                          <p:attrName>style.visibility</p:attrName>
                                        </p:attrNameLst>
                                      </p:cBhvr>
                                      <p:to>
                                        <p:strVal val="visible"/>
                                      </p:to>
                                    </p:set>
                                    <p:animEffect transition="in" filter="fade">
                                      <p:cBhvr>
                                        <p:cTn id="17" dur="500"/>
                                        <p:tgtEl>
                                          <p:spTgt spid="1048651"/>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048652"/>
                                        </p:tgtEl>
                                        <p:attrNameLst>
                                          <p:attrName>style.visibility</p:attrName>
                                        </p:attrNameLst>
                                      </p:cBhvr>
                                      <p:to>
                                        <p:strVal val="visible"/>
                                      </p:to>
                                    </p:set>
                                    <p:anim calcmode="lin" valueType="num">
                                      <p:cBhvr additive="base">
                                        <p:cTn id="20" dur="500" fill="hold"/>
                                        <p:tgtEl>
                                          <p:spTgt spid="1048652"/>
                                        </p:tgtEl>
                                        <p:attrNameLst>
                                          <p:attrName>ppt_x</p:attrName>
                                        </p:attrNameLst>
                                      </p:cBhvr>
                                      <p:tavLst>
                                        <p:tav tm="0">
                                          <p:val>
                                            <p:strVal val="#ppt_x"/>
                                          </p:val>
                                        </p:tav>
                                        <p:tav tm="100000">
                                          <p:val>
                                            <p:strVal val="#ppt_x"/>
                                          </p:val>
                                        </p:tav>
                                      </p:tavLst>
                                    </p:anim>
                                    <p:anim calcmode="lin" valueType="num">
                                      <p:cBhvr additive="base">
                                        <p:cTn id="21" dur="500" fill="hold"/>
                                        <p:tgtEl>
                                          <p:spTgt spid="1048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0" grpId="0"/>
      <p:bldP spid="1048651" grpId="0" animBg="1"/>
      <p:bldP spid="104865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8" name="矩形 4"/>
          <p:cNvSpPr/>
          <p:nvPr/>
        </p:nvSpPr>
        <p:spPr>
          <a:xfrm>
            <a:off x="0" y="0"/>
            <a:ext cx="12205121"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69" name="ïşḷîḑê"/>
          <p:cNvSpPr/>
          <p:nvPr/>
        </p:nvSpPr>
        <p:spPr>
          <a:xfrm>
            <a:off x="2031789" y="1722252"/>
            <a:ext cx="8128422" cy="34134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770" name="矩形 2"/>
          <p:cNvSpPr/>
          <p:nvPr/>
        </p:nvSpPr>
        <p:spPr>
          <a:xfrm>
            <a:off x="2031789" y="1722252"/>
            <a:ext cx="669456" cy="659576"/>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71" name="文本框 9"/>
          <p:cNvSpPr txBox="1"/>
          <p:nvPr/>
        </p:nvSpPr>
        <p:spPr>
          <a:xfrm>
            <a:off x="3034850" y="2477347"/>
            <a:ext cx="5961327" cy="1170941"/>
          </a:xfrm>
          <a:prstGeom prst="rect">
            <a:avLst/>
          </a:prstGeom>
          <a:noFill/>
        </p:spPr>
        <p:txBody>
          <a:bodyPr wrap="square" rtlCol="0">
            <a:spAutoFit/>
          </a:bodyPr>
          <a:lstStyle>
            <a:defPPr>
              <a:defRPr lang="en-US"/>
            </a:defPPr>
            <a:lvl1pPr>
              <a:defRPr sz="7200" b="1">
                <a:gradFill>
                  <a:gsLst>
                    <a:gs pos="31000">
                      <a:srgbClr val="9F1C20"/>
                    </a:gs>
                    <a:gs pos="100000">
                      <a:srgbClr val="EC1F26"/>
                    </a:gs>
                  </a:gsLst>
                  <a:lin ang="5400000" scaled="1"/>
                </a:gradFill>
                <a:latin typeface="Arial" panose="020B0604020202020204"/>
                <a:ea typeface="微软雅黑"/>
              </a:defRPr>
            </a:lvl1pPr>
          </a:lstStyle>
          <a:p>
            <a:r>
              <a:rPr lang="en-US" altLang="zh-CN" dirty="0">
                <a:latin typeface="+mn-lt"/>
                <a:ea typeface="+mn-ea"/>
                <a:cs typeface="+mn-ea"/>
                <a:sym typeface="+mn-lt"/>
              </a:rPr>
              <a:t>PART THREE</a:t>
            </a:r>
            <a:endParaRPr lang="zh-CN" altLang="en-US" dirty="0">
              <a:latin typeface="+mn-lt"/>
              <a:ea typeface="+mn-ea"/>
              <a:cs typeface="+mn-ea"/>
              <a:sym typeface="+mn-lt"/>
            </a:endParaRPr>
          </a:p>
        </p:txBody>
      </p:sp>
      <p:cxnSp>
        <p:nvCxnSpPr>
          <p:cNvPr id="3145754" name="直接连接符 7"/>
          <p:cNvCxnSpPr/>
          <p:nvPr/>
        </p:nvCxnSpPr>
        <p:spPr>
          <a:xfrm>
            <a:off x="4933505" y="3923943"/>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772" name="Synergistically utilize technically sound portals with frictionless chains. Dramatically customize…"/>
          <p:cNvSpPr txBox="1"/>
          <p:nvPr/>
        </p:nvSpPr>
        <p:spPr>
          <a:xfrm>
            <a:off x="4123072" y="3923943"/>
            <a:ext cx="3784884" cy="738505"/>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3200" kern="0" dirty="0">
                <a:cs typeface="+mn-ea"/>
                <a:sym typeface="+mn-lt"/>
              </a:rPr>
              <a:t>未来走向</a:t>
            </a:r>
            <a:endParaRPr sz="3200" kern="0" dirty="0">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768"/>
                                        </p:tgtEl>
                                        <p:attrNameLst>
                                          <p:attrName>style.visibility</p:attrName>
                                        </p:attrNameLst>
                                      </p:cBhvr>
                                      <p:to>
                                        <p:strVal val="visible"/>
                                      </p:to>
                                    </p:set>
                                    <p:animEffect transition="in" filter="randombar(horizontal)">
                                      <p:cBhvr>
                                        <p:cTn id="7" dur="500"/>
                                        <p:tgtEl>
                                          <p:spTgt spid="10487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8769"/>
                                        </p:tgtEl>
                                        <p:attrNameLst>
                                          <p:attrName>style.visibility</p:attrName>
                                        </p:attrNameLst>
                                      </p:cBhvr>
                                      <p:to>
                                        <p:strVal val="visible"/>
                                      </p:to>
                                    </p:set>
                                    <p:anim calcmode="lin" valueType="num">
                                      <p:cBhvr additive="base">
                                        <p:cTn id="12" dur="500" fill="hold"/>
                                        <p:tgtEl>
                                          <p:spTgt spid="1048769"/>
                                        </p:tgtEl>
                                        <p:attrNameLst>
                                          <p:attrName>ppt_x</p:attrName>
                                        </p:attrNameLst>
                                      </p:cBhvr>
                                      <p:tavLst>
                                        <p:tav tm="0">
                                          <p:val>
                                            <p:strVal val="0-#ppt_w/2"/>
                                          </p:val>
                                        </p:tav>
                                        <p:tav tm="100000">
                                          <p:val>
                                            <p:strVal val="#ppt_x"/>
                                          </p:val>
                                        </p:tav>
                                      </p:tavLst>
                                    </p:anim>
                                    <p:anim calcmode="lin" valueType="num">
                                      <p:cBhvr additive="base">
                                        <p:cTn id="13" dur="500" fill="hold"/>
                                        <p:tgtEl>
                                          <p:spTgt spid="1048769"/>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48770"/>
                                        </p:tgtEl>
                                        <p:attrNameLst>
                                          <p:attrName>style.visibility</p:attrName>
                                        </p:attrNameLst>
                                      </p:cBhvr>
                                      <p:to>
                                        <p:strVal val="visible"/>
                                      </p:to>
                                    </p:set>
                                    <p:anim calcmode="lin" valueType="num">
                                      <p:cBhvr additive="base">
                                        <p:cTn id="16" dur="500" fill="hold"/>
                                        <p:tgtEl>
                                          <p:spTgt spid="1048770"/>
                                        </p:tgtEl>
                                        <p:attrNameLst>
                                          <p:attrName>ppt_x</p:attrName>
                                        </p:attrNameLst>
                                      </p:cBhvr>
                                      <p:tavLst>
                                        <p:tav tm="0">
                                          <p:val>
                                            <p:strVal val="0-#ppt_w/2"/>
                                          </p:val>
                                        </p:tav>
                                        <p:tav tm="100000">
                                          <p:val>
                                            <p:strVal val="#ppt_x"/>
                                          </p:val>
                                        </p:tav>
                                      </p:tavLst>
                                    </p:anim>
                                    <p:anim calcmode="lin" valueType="num">
                                      <p:cBhvr additive="base">
                                        <p:cTn id="17" dur="500" fill="hold"/>
                                        <p:tgtEl>
                                          <p:spTgt spid="104877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771"/>
                                        </p:tgtEl>
                                        <p:attrNameLst>
                                          <p:attrName>style.visibility</p:attrName>
                                        </p:attrNameLst>
                                      </p:cBhvr>
                                      <p:to>
                                        <p:strVal val="visible"/>
                                      </p:to>
                                    </p:set>
                                    <p:animEffect transition="in" filter="wipe(left)">
                                      <p:cBhvr>
                                        <p:cTn id="22" dur="500"/>
                                        <p:tgtEl>
                                          <p:spTgt spid="10487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45754"/>
                                        </p:tgtEl>
                                        <p:attrNameLst>
                                          <p:attrName>style.visibility</p:attrName>
                                        </p:attrNameLst>
                                      </p:cBhvr>
                                      <p:to>
                                        <p:strVal val="visible"/>
                                      </p:to>
                                    </p:set>
                                    <p:animEffect transition="in" filter="fade">
                                      <p:cBhvr>
                                        <p:cTn id="27" dur="500"/>
                                        <p:tgtEl>
                                          <p:spTgt spid="31457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772"/>
                                        </p:tgtEl>
                                        <p:attrNameLst>
                                          <p:attrName>style.visibility</p:attrName>
                                        </p:attrNameLst>
                                      </p:cBhvr>
                                      <p:to>
                                        <p:strVal val="visible"/>
                                      </p:to>
                                    </p:set>
                                    <p:animEffect transition="in" filter="fade">
                                      <p:cBhvr>
                                        <p:cTn id="32" dur="500"/>
                                        <p:tgtEl>
                                          <p:spTgt spid="1048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animBg="1"/>
      <p:bldP spid="1048769" grpId="0" animBg="1"/>
      <p:bldP spid="1048770" grpId="0" animBg="1"/>
      <p:bldP spid="1048771" grpId="0"/>
      <p:bldP spid="10487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ïṩľïdé"/>
          <p:cNvSpPr/>
          <p:nvPr/>
        </p:nvSpPr>
        <p:spPr bwMode="auto">
          <a:xfrm>
            <a:off x="1105775" y="1769178"/>
            <a:ext cx="1357200" cy="1357113"/>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694" name="ïŝļiḍê"/>
          <p:cNvSpPr/>
          <p:nvPr/>
        </p:nvSpPr>
        <p:spPr>
          <a:xfrm>
            <a:off x="1126525" y="2019584"/>
            <a:ext cx="1357202" cy="533648"/>
          </a:xfrm>
          <a:prstGeom prst="rect">
            <a:avLst/>
          </a:prstGeom>
        </p:spPr>
        <p:txBody>
          <a:bodyPr wrap="none">
            <a:normAutofit/>
          </a:bodyPr>
          <a:lstStyle/>
          <a:p>
            <a:pPr algn="ctr"/>
            <a:r>
              <a:rPr lang="zh-CN" altLang="en-US" sz="2400" b="1" dirty="0">
                <a:solidFill>
                  <a:schemeClr val="bg1"/>
                </a:solidFill>
                <a:cs typeface="+mn-ea"/>
                <a:sym typeface="+mn-lt"/>
              </a:rPr>
              <a:t>信息技术</a:t>
            </a:r>
          </a:p>
        </p:txBody>
      </p:sp>
      <p:sp>
        <p:nvSpPr>
          <p:cNvPr id="1048695" name="ïš1ïḑê"/>
          <p:cNvSpPr txBox="1"/>
          <p:nvPr/>
        </p:nvSpPr>
        <p:spPr>
          <a:xfrm>
            <a:off x="1126617" y="2795778"/>
            <a:ext cx="1357201" cy="268839"/>
          </a:xfrm>
          <a:prstGeom prst="rect">
            <a:avLst/>
          </a:prstGeom>
          <a:noFill/>
        </p:spPr>
        <p:txBody>
          <a:bodyPr wrap="none" anchor="ctr">
            <a:normAutofit fontScale="97500" lnSpcReduction="10000"/>
          </a:bodyPr>
          <a:lstStyle/>
          <a:p>
            <a:pPr algn="ctr"/>
            <a:r>
              <a:rPr lang="en-US" altLang="zh-CN" sz="1200" b="1" dirty="0">
                <a:solidFill>
                  <a:schemeClr val="bg1"/>
                </a:solidFill>
                <a:cs typeface="+mn-ea"/>
                <a:sym typeface="+mn-lt"/>
              </a:rPr>
              <a:t>No.1</a:t>
            </a:r>
            <a:endParaRPr lang="zh-CN" altLang="en-US" sz="1200" b="1" dirty="0">
              <a:solidFill>
                <a:schemeClr val="bg1"/>
              </a:solidFill>
              <a:cs typeface="+mn-ea"/>
              <a:sym typeface="+mn-lt"/>
            </a:endParaRPr>
          </a:p>
        </p:txBody>
      </p:sp>
      <p:sp>
        <p:nvSpPr>
          <p:cNvPr id="1048696" name="îṡlíḍè"/>
          <p:cNvSpPr/>
          <p:nvPr/>
        </p:nvSpPr>
        <p:spPr bwMode="auto">
          <a:xfrm>
            <a:off x="5333206" y="2135895"/>
            <a:ext cx="1357200" cy="1357113"/>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697" name="îṧḻíḋê"/>
          <p:cNvSpPr/>
          <p:nvPr/>
        </p:nvSpPr>
        <p:spPr>
          <a:xfrm>
            <a:off x="5331543" y="3240772"/>
            <a:ext cx="1357200"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48698" name="ïšľïdé"/>
          <p:cNvSpPr/>
          <p:nvPr/>
        </p:nvSpPr>
        <p:spPr>
          <a:xfrm>
            <a:off x="5096350" y="2215071"/>
            <a:ext cx="1808038" cy="911225"/>
          </a:xfrm>
          <a:prstGeom prst="rect">
            <a:avLst/>
          </a:prstGeom>
        </p:spPr>
        <p:txBody>
          <a:bodyPr wrap="none">
            <a:normAutofit/>
          </a:bodyPr>
          <a:lstStyle/>
          <a:p>
            <a:pPr algn="ctr"/>
            <a:r>
              <a:rPr lang="zh-CN" altLang="en-US" sz="2400" b="1" dirty="0">
                <a:solidFill>
                  <a:schemeClr val="bg1"/>
                </a:solidFill>
                <a:cs typeface="+mn-ea"/>
                <a:sym typeface="+mn-lt"/>
              </a:rPr>
              <a:t>人工智能</a:t>
            </a:r>
          </a:p>
          <a:p>
            <a:pPr algn="ctr"/>
            <a:r>
              <a:rPr lang="zh-CN" altLang="en-US" sz="2400" b="1" dirty="0">
                <a:solidFill>
                  <a:schemeClr val="bg1"/>
                </a:solidFill>
                <a:cs typeface="+mn-ea"/>
                <a:sym typeface="+mn-lt"/>
              </a:rPr>
              <a:t>和大数据</a:t>
            </a:r>
          </a:p>
        </p:txBody>
      </p:sp>
      <p:sp>
        <p:nvSpPr>
          <p:cNvPr id="1048699" name="ísḻíďê"/>
          <p:cNvSpPr txBox="1"/>
          <p:nvPr/>
        </p:nvSpPr>
        <p:spPr>
          <a:xfrm>
            <a:off x="5321792" y="3271484"/>
            <a:ext cx="1357201" cy="268839"/>
          </a:xfrm>
          <a:prstGeom prst="rect">
            <a:avLst/>
          </a:prstGeom>
          <a:noFill/>
        </p:spPr>
        <p:txBody>
          <a:bodyPr wrap="none" anchor="ctr">
            <a:normAutofit lnSpcReduction="10000"/>
          </a:bodyPr>
          <a:lstStyle/>
          <a:p>
            <a:pPr algn="ctr"/>
            <a:r>
              <a:rPr lang="en-US" altLang="zh-CN" sz="1200" b="1" dirty="0">
                <a:solidFill>
                  <a:schemeClr val="bg1"/>
                </a:solidFill>
                <a:cs typeface="+mn-ea"/>
                <a:sym typeface="+mn-lt"/>
              </a:rPr>
              <a:t>No.2</a:t>
            </a:r>
            <a:endParaRPr lang="zh-CN" altLang="en-US" sz="1200" b="1" dirty="0">
              <a:solidFill>
                <a:schemeClr val="bg1"/>
              </a:solidFill>
              <a:cs typeface="+mn-ea"/>
              <a:sym typeface="+mn-lt"/>
            </a:endParaRPr>
          </a:p>
        </p:txBody>
      </p:sp>
      <p:sp>
        <p:nvSpPr>
          <p:cNvPr id="1048700" name="ïṡľïdê"/>
          <p:cNvSpPr/>
          <p:nvPr/>
        </p:nvSpPr>
        <p:spPr bwMode="auto">
          <a:xfrm>
            <a:off x="9142329" y="1040234"/>
            <a:ext cx="1357200" cy="1357113"/>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701" name="iŝ1íḑê"/>
          <p:cNvSpPr/>
          <p:nvPr/>
        </p:nvSpPr>
        <p:spPr>
          <a:xfrm>
            <a:off x="9142328" y="2078656"/>
            <a:ext cx="1357200"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48702" name="iṧlídê"/>
          <p:cNvSpPr/>
          <p:nvPr/>
        </p:nvSpPr>
        <p:spPr>
          <a:xfrm>
            <a:off x="9142327" y="1282586"/>
            <a:ext cx="1357202" cy="526195"/>
          </a:xfrm>
          <a:prstGeom prst="rect">
            <a:avLst/>
          </a:prstGeom>
        </p:spPr>
        <p:txBody>
          <a:bodyPr wrap="none">
            <a:normAutofit/>
          </a:bodyPr>
          <a:lstStyle/>
          <a:p>
            <a:pPr algn="ctr"/>
            <a:r>
              <a:rPr lang="zh-CN" altLang="en-US" sz="2400" b="1" dirty="0">
                <a:solidFill>
                  <a:schemeClr val="bg1"/>
                </a:solidFill>
                <a:cs typeface="+mn-ea"/>
                <a:sym typeface="+mn-lt"/>
              </a:rPr>
              <a:t>生物科技</a:t>
            </a:r>
          </a:p>
        </p:txBody>
      </p:sp>
      <p:sp>
        <p:nvSpPr>
          <p:cNvPr id="1048703" name="i$ľide"/>
          <p:cNvSpPr txBox="1"/>
          <p:nvPr/>
        </p:nvSpPr>
        <p:spPr>
          <a:xfrm>
            <a:off x="9142327" y="2128508"/>
            <a:ext cx="1357201" cy="268839"/>
          </a:xfrm>
          <a:prstGeom prst="rect">
            <a:avLst/>
          </a:prstGeom>
          <a:noFill/>
        </p:spPr>
        <p:txBody>
          <a:bodyPr wrap="none" anchor="ctr">
            <a:normAutofit lnSpcReduction="10000"/>
          </a:bodyPr>
          <a:lstStyle/>
          <a:p>
            <a:pPr algn="ctr"/>
            <a:r>
              <a:rPr lang="en-US" altLang="zh-CN" sz="1200" b="1" dirty="0">
                <a:solidFill>
                  <a:schemeClr val="bg1"/>
                </a:solidFill>
                <a:cs typeface="+mn-ea"/>
                <a:sym typeface="+mn-lt"/>
              </a:rPr>
              <a:t>No.3</a:t>
            </a:r>
            <a:endParaRPr lang="zh-CN" altLang="en-US" sz="1200" b="1" dirty="0">
              <a:solidFill>
                <a:schemeClr val="bg1"/>
              </a:solidFill>
              <a:cs typeface="+mn-ea"/>
              <a:sym typeface="+mn-lt"/>
            </a:endParaRPr>
          </a:p>
        </p:txBody>
      </p:sp>
      <p:cxnSp>
        <p:nvCxnSpPr>
          <p:cNvPr id="3145741" name="直接连接符 6"/>
          <p:cNvCxnSpPr/>
          <p:nvPr/>
        </p:nvCxnSpPr>
        <p:spPr>
          <a:xfrm>
            <a:off x="2463006" y="2078717"/>
            <a:ext cx="2870200" cy="737870"/>
          </a:xfrm>
          <a:prstGeom prst="line">
            <a:avLst/>
          </a:prstGeom>
          <a:ln w="3175" cap="rnd">
            <a:solidFill>
              <a:srgbClr val="9F1C2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42" name="直接连接符 7"/>
          <p:cNvCxnSpPr/>
          <p:nvPr/>
        </p:nvCxnSpPr>
        <p:spPr>
          <a:xfrm flipV="1">
            <a:off x="6690519" y="1282514"/>
            <a:ext cx="2451735" cy="1513205"/>
          </a:xfrm>
          <a:prstGeom prst="line">
            <a:avLst/>
          </a:prstGeom>
          <a:ln w="3175" cap="rnd">
            <a:solidFill>
              <a:srgbClr val="9F1C2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43" name="直接连接符 8"/>
          <p:cNvCxnSpPr/>
          <p:nvPr/>
        </p:nvCxnSpPr>
        <p:spPr>
          <a:xfrm>
            <a:off x="3876453" y="2901266"/>
            <a:ext cx="0" cy="213344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44" name="直接连接符 9"/>
          <p:cNvCxnSpPr/>
          <p:nvPr/>
        </p:nvCxnSpPr>
        <p:spPr>
          <a:xfrm>
            <a:off x="8124147" y="2553272"/>
            <a:ext cx="0" cy="213344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704" name="文本框 32"/>
          <p:cNvSpPr txBox="1"/>
          <p:nvPr/>
        </p:nvSpPr>
        <p:spPr>
          <a:xfrm>
            <a:off x="4455169" y="656434"/>
            <a:ext cx="3281665" cy="706755"/>
          </a:xfrm>
          <a:prstGeom prst="rect">
            <a:avLst/>
          </a:prstGeom>
          <a:noFill/>
        </p:spPr>
        <p:txBody>
          <a:bodyPr wrap="square" rtlCol="0">
            <a:spAutoFit/>
          </a:bodyPr>
          <a:lstStyle/>
          <a:p>
            <a:pPr algn="ctr"/>
            <a:r>
              <a:rPr lang="zh-CN" altLang="en-US" sz="4000" b="1" dirty="0">
                <a:cs typeface="+mn-ea"/>
                <a:sym typeface="+mn-lt"/>
              </a:rPr>
              <a:t>未来走向</a:t>
            </a:r>
          </a:p>
        </p:txBody>
      </p:sp>
      <p:sp>
        <p:nvSpPr>
          <p:cNvPr id="1048706" name="Synergistically utilize technically sound portals with frictionless chains. Dramatically customize…"/>
          <p:cNvSpPr txBox="1"/>
          <p:nvPr/>
        </p:nvSpPr>
        <p:spPr>
          <a:xfrm>
            <a:off x="215640" y="3464459"/>
            <a:ext cx="3547184" cy="2631732"/>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cs typeface="+mn-ea"/>
                <a:sym typeface="+mn-lt"/>
              </a:rPr>
              <a:t>未来计算机将拥有更强大的算力，量子计算机的发展也将取得重大突破。此外，互联网和物联网技术将更加成熟，</a:t>
            </a:r>
            <a:r>
              <a:rPr lang="zh-CN" altLang="en-US">
                <a:solidFill>
                  <a:schemeClr val="tx1"/>
                </a:solidFill>
                <a:latin typeface="Roboto Bold" charset="0"/>
                <a:ea typeface="Roboto Bold" charset="0"/>
                <a:cs typeface="Roboto Bold" charset="0"/>
              </a:rPr>
              <a:t>实现</a:t>
            </a:r>
            <a:r>
              <a:rPr lang="zh-CN" altLang="en-US" kern="0" dirty="0">
                <a:cs typeface="+mn-ea"/>
                <a:sym typeface="+mn-lt"/>
              </a:rPr>
              <a:t>全球范围内的信息高速传输。</a:t>
            </a:r>
            <a:endParaRPr lang="en-US" altLang="zh-CN" kern="0" dirty="0">
              <a:cs typeface="+mn-ea"/>
              <a:sym typeface="+mn-lt"/>
            </a:endParaRPr>
          </a:p>
        </p:txBody>
      </p:sp>
      <p:sp>
        <p:nvSpPr>
          <p:cNvPr id="1048710" name="Synergistically utilize technically sound portals with frictionless chains. Dramatically customize…"/>
          <p:cNvSpPr txBox="1"/>
          <p:nvPr/>
        </p:nvSpPr>
        <p:spPr>
          <a:xfrm>
            <a:off x="8238517" y="2740845"/>
            <a:ext cx="3644499" cy="2802255"/>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cs typeface="+mn-ea"/>
                <a:sym typeface="+mn-lt"/>
              </a:rPr>
              <a:t>基因编辑和生物制药等技术将继续发展，人类有望通过基因调制提高智商、改善健康状况，甚至实现寿命的延长。此外，生物科技在农业、环保等领域也有广泛应用前景。</a:t>
            </a:r>
            <a:endParaRPr lang="en-US" altLang="zh-CN" kern="0" dirty="0">
              <a:cs typeface="+mn-ea"/>
              <a:sym typeface="+mn-lt"/>
            </a:endParaRPr>
          </a:p>
        </p:txBody>
      </p:sp>
      <p:sp>
        <p:nvSpPr>
          <p:cNvPr id="2" name="文本框 0"/>
          <p:cNvSpPr txBox="1"/>
          <p:nvPr userDrawn="1"/>
        </p:nvSpPr>
        <p:spPr>
          <a:xfrm>
            <a:off x="3876384" y="3540341"/>
            <a:ext cx="4247833" cy="2555875"/>
          </a:xfrm>
          <a:prstGeom prst="rect">
            <a:avLst/>
          </a:prstGeom>
        </p:spPr>
        <p:txBody>
          <a:bodyPr wrap="square" rtlCol="0">
            <a:noAutofit/>
          </a:bodyPr>
          <a:lstStyle/>
          <a:p>
            <a:pPr>
              <a:lnSpc>
                <a:spcPct val="150000"/>
              </a:lnSpc>
            </a:pPr>
            <a:r>
              <a:rPr lang="zh-CN" altLang="en-US" sz="2000">
                <a:latin typeface="Roboto Bold" charset="0"/>
                <a:ea typeface="Roboto Bold" charset="0"/>
                <a:cs typeface="Roboto Bold" charset="0"/>
              </a:rPr>
              <a:t>人工智能将在各个领域得到广泛应用，如自动驾驶、智能家居、医疗诊断等。大数据技术将帮助人类更好地分析和处理海量数据，为科研、商业和社会管理提供有力支持。</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706"/>
                                        </p:tgtEl>
                                        <p:attrNameLst>
                                          <p:attrName>style.visibility</p:attrName>
                                        </p:attrNameLst>
                                      </p:cBhvr>
                                      <p:to>
                                        <p:strVal val="visible"/>
                                      </p:to>
                                    </p:set>
                                    <p:anim calcmode="lin" valueType="num">
                                      <p:cBhvr additive="base">
                                        <p:cTn id="7" dur="500" fill="hold"/>
                                        <p:tgtEl>
                                          <p:spTgt spid="1048706"/>
                                        </p:tgtEl>
                                        <p:attrNameLst>
                                          <p:attrName>ppt_x</p:attrName>
                                        </p:attrNameLst>
                                      </p:cBhvr>
                                      <p:tavLst>
                                        <p:tav tm="0">
                                          <p:val>
                                            <p:strVal val="#ppt_x"/>
                                          </p:val>
                                        </p:tav>
                                        <p:tav tm="100000">
                                          <p:val>
                                            <p:strVal val="#ppt_x"/>
                                          </p:val>
                                        </p:tav>
                                      </p:tavLst>
                                    </p:anim>
                                    <p:anim calcmode="lin" valueType="num">
                                      <p:cBhvr additive="base">
                                        <p:cTn id="8" dur="500" fill="hold"/>
                                        <p:tgtEl>
                                          <p:spTgt spid="10487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10"/>
                                        </p:tgtEl>
                                        <p:attrNameLst>
                                          <p:attrName>style.visibility</p:attrName>
                                        </p:attrNameLst>
                                      </p:cBhvr>
                                      <p:to>
                                        <p:strVal val="visible"/>
                                      </p:to>
                                    </p:set>
                                    <p:anim calcmode="lin" valueType="num">
                                      <p:cBhvr additive="base">
                                        <p:cTn id="11" dur="500" fill="hold"/>
                                        <p:tgtEl>
                                          <p:spTgt spid="1048710"/>
                                        </p:tgtEl>
                                        <p:attrNameLst>
                                          <p:attrName>ppt_x</p:attrName>
                                        </p:attrNameLst>
                                      </p:cBhvr>
                                      <p:tavLst>
                                        <p:tav tm="0">
                                          <p:val>
                                            <p:strVal val="#ppt_x"/>
                                          </p:val>
                                        </p:tav>
                                        <p:tav tm="100000">
                                          <p:val>
                                            <p:strVal val="#ppt_x"/>
                                          </p:val>
                                        </p:tav>
                                      </p:tavLst>
                                    </p:anim>
                                    <p:anim calcmode="lin" valueType="num">
                                      <p:cBhvr additive="base">
                                        <p:cTn id="12" dur="500" fill="hold"/>
                                        <p:tgtEl>
                                          <p:spTgt spid="10487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6" grpId="0" animBg="1"/>
      <p:bldP spid="10487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îṥľidè"/>
          <p:cNvSpPr/>
          <p:nvPr/>
        </p:nvSpPr>
        <p:spPr>
          <a:xfrm>
            <a:off x="2000019" y="1738853"/>
            <a:ext cx="728995" cy="628791"/>
          </a:xfrm>
          <a:custGeom>
            <a:avLst/>
            <a:gdLst/>
            <a:ahLst/>
            <a:cxnLst/>
            <a:rect l="0" t="0" r="0" b="0"/>
            <a:pathLst>
              <a:path w="120000" h="120000" extrusionOk="0">
                <a:moveTo>
                  <a:pt x="92019" y="95496"/>
                </a:moveTo>
                <a:lnTo>
                  <a:pt x="92019" y="95496"/>
                </a:lnTo>
                <a:cubicBezTo>
                  <a:pt x="87881" y="95496"/>
                  <a:pt x="86502" y="92290"/>
                  <a:pt x="86502" y="89083"/>
                </a:cubicBezTo>
                <a:cubicBezTo>
                  <a:pt x="86502" y="85877"/>
                  <a:pt x="87881" y="82442"/>
                  <a:pt x="92019" y="82442"/>
                </a:cubicBezTo>
                <a:cubicBezTo>
                  <a:pt x="100295" y="82442"/>
                  <a:pt x="108768" y="74427"/>
                  <a:pt x="108768" y="63206"/>
                </a:cubicBezTo>
                <a:cubicBezTo>
                  <a:pt x="108768" y="56564"/>
                  <a:pt x="105812" y="51755"/>
                  <a:pt x="103054" y="48549"/>
                </a:cubicBezTo>
                <a:cubicBezTo>
                  <a:pt x="101674" y="48549"/>
                  <a:pt x="101674" y="48549"/>
                  <a:pt x="101674" y="46946"/>
                </a:cubicBezTo>
                <a:lnTo>
                  <a:pt x="100295" y="46946"/>
                </a:lnTo>
                <a:lnTo>
                  <a:pt x="98916" y="45343"/>
                </a:lnTo>
                <a:lnTo>
                  <a:pt x="97536" y="45343"/>
                </a:lnTo>
                <a:cubicBezTo>
                  <a:pt x="97536" y="45343"/>
                  <a:pt x="96157" y="45343"/>
                  <a:pt x="96157" y="43740"/>
                </a:cubicBezTo>
                <a:cubicBezTo>
                  <a:pt x="94778" y="43740"/>
                  <a:pt x="94778" y="43740"/>
                  <a:pt x="94778" y="43740"/>
                </a:cubicBezTo>
                <a:cubicBezTo>
                  <a:pt x="94778" y="43740"/>
                  <a:pt x="94778" y="43740"/>
                  <a:pt x="93399" y="43740"/>
                </a:cubicBezTo>
                <a:cubicBezTo>
                  <a:pt x="92019" y="43740"/>
                  <a:pt x="92019" y="43740"/>
                  <a:pt x="92019" y="43740"/>
                </a:cubicBezTo>
                <a:lnTo>
                  <a:pt x="90640" y="43740"/>
                </a:lnTo>
                <a:cubicBezTo>
                  <a:pt x="90640" y="42137"/>
                  <a:pt x="90640" y="42137"/>
                  <a:pt x="90640" y="40534"/>
                </a:cubicBezTo>
                <a:cubicBezTo>
                  <a:pt x="90640" y="38702"/>
                  <a:pt x="89261" y="38702"/>
                  <a:pt x="89261" y="37099"/>
                </a:cubicBezTo>
                <a:cubicBezTo>
                  <a:pt x="89261" y="35496"/>
                  <a:pt x="89261" y="35496"/>
                  <a:pt x="87881" y="33893"/>
                </a:cubicBezTo>
                <a:cubicBezTo>
                  <a:pt x="87881" y="32290"/>
                  <a:pt x="87881" y="32290"/>
                  <a:pt x="86502" y="30687"/>
                </a:cubicBezTo>
                <a:cubicBezTo>
                  <a:pt x="80788" y="21068"/>
                  <a:pt x="71133" y="12824"/>
                  <a:pt x="59901" y="12824"/>
                </a:cubicBezTo>
                <a:cubicBezTo>
                  <a:pt x="48866" y="12824"/>
                  <a:pt x="39014" y="21068"/>
                  <a:pt x="33497" y="30687"/>
                </a:cubicBezTo>
                <a:cubicBezTo>
                  <a:pt x="32118" y="32290"/>
                  <a:pt x="32118" y="32290"/>
                  <a:pt x="32118" y="33893"/>
                </a:cubicBezTo>
                <a:cubicBezTo>
                  <a:pt x="30738" y="35496"/>
                  <a:pt x="30738" y="35496"/>
                  <a:pt x="30738" y="37099"/>
                </a:cubicBezTo>
                <a:cubicBezTo>
                  <a:pt x="30738" y="38702"/>
                  <a:pt x="29359" y="38702"/>
                  <a:pt x="29359" y="40534"/>
                </a:cubicBezTo>
                <a:cubicBezTo>
                  <a:pt x="29359" y="42137"/>
                  <a:pt x="29359" y="42137"/>
                  <a:pt x="29359" y="43740"/>
                </a:cubicBezTo>
                <a:lnTo>
                  <a:pt x="27980" y="43740"/>
                </a:lnTo>
                <a:cubicBezTo>
                  <a:pt x="27980" y="43740"/>
                  <a:pt x="27980" y="43740"/>
                  <a:pt x="26600" y="43740"/>
                </a:cubicBezTo>
                <a:cubicBezTo>
                  <a:pt x="25221" y="43740"/>
                  <a:pt x="25221" y="43740"/>
                  <a:pt x="25221" y="43740"/>
                </a:cubicBezTo>
                <a:cubicBezTo>
                  <a:pt x="25221" y="43740"/>
                  <a:pt x="25221" y="43740"/>
                  <a:pt x="23842" y="43740"/>
                </a:cubicBezTo>
                <a:cubicBezTo>
                  <a:pt x="23842" y="45343"/>
                  <a:pt x="22266" y="45343"/>
                  <a:pt x="22266" y="45343"/>
                </a:cubicBezTo>
                <a:lnTo>
                  <a:pt x="20886" y="45343"/>
                </a:lnTo>
                <a:lnTo>
                  <a:pt x="19507" y="46946"/>
                </a:lnTo>
                <a:lnTo>
                  <a:pt x="18128" y="46946"/>
                </a:lnTo>
                <a:cubicBezTo>
                  <a:pt x="18128" y="48549"/>
                  <a:pt x="18128" y="48549"/>
                  <a:pt x="16748" y="48549"/>
                </a:cubicBezTo>
                <a:cubicBezTo>
                  <a:pt x="13990" y="51755"/>
                  <a:pt x="11231" y="56564"/>
                  <a:pt x="11231" y="63206"/>
                </a:cubicBezTo>
                <a:cubicBezTo>
                  <a:pt x="11231" y="74427"/>
                  <a:pt x="19507" y="82442"/>
                  <a:pt x="27980" y="82442"/>
                </a:cubicBezTo>
                <a:cubicBezTo>
                  <a:pt x="32118" y="82442"/>
                  <a:pt x="33497" y="85877"/>
                  <a:pt x="33497" y="89083"/>
                </a:cubicBezTo>
                <a:cubicBezTo>
                  <a:pt x="33497" y="92290"/>
                  <a:pt x="32118" y="95496"/>
                  <a:pt x="27980" y="95496"/>
                </a:cubicBezTo>
                <a:cubicBezTo>
                  <a:pt x="12610" y="95496"/>
                  <a:pt x="0" y="80839"/>
                  <a:pt x="0" y="63206"/>
                </a:cubicBezTo>
                <a:cubicBezTo>
                  <a:pt x="0" y="48549"/>
                  <a:pt x="8472" y="35496"/>
                  <a:pt x="19507" y="32290"/>
                </a:cubicBezTo>
                <a:cubicBezTo>
                  <a:pt x="26600" y="12824"/>
                  <a:pt x="41773" y="0"/>
                  <a:pt x="59901" y="0"/>
                </a:cubicBezTo>
                <a:cubicBezTo>
                  <a:pt x="78029" y="0"/>
                  <a:pt x="93399" y="12824"/>
                  <a:pt x="100295" y="32290"/>
                </a:cubicBezTo>
                <a:cubicBezTo>
                  <a:pt x="111527" y="35496"/>
                  <a:pt x="119802" y="48549"/>
                  <a:pt x="119802" y="63206"/>
                </a:cubicBezTo>
                <a:cubicBezTo>
                  <a:pt x="119802" y="80839"/>
                  <a:pt x="107389" y="95496"/>
                  <a:pt x="92019" y="95496"/>
                </a:cubicBezTo>
                <a:close/>
                <a:moveTo>
                  <a:pt x="39014" y="80839"/>
                </a:moveTo>
                <a:lnTo>
                  <a:pt x="39014" y="80839"/>
                </a:lnTo>
                <a:cubicBezTo>
                  <a:pt x="55763" y="58167"/>
                  <a:pt x="55763" y="58167"/>
                  <a:pt x="55763" y="58167"/>
                </a:cubicBezTo>
                <a:cubicBezTo>
                  <a:pt x="57142" y="58167"/>
                  <a:pt x="58522" y="56564"/>
                  <a:pt x="59901" y="56564"/>
                </a:cubicBezTo>
                <a:cubicBezTo>
                  <a:pt x="61280" y="56564"/>
                  <a:pt x="62660" y="58167"/>
                  <a:pt x="64236" y="58167"/>
                </a:cubicBezTo>
                <a:cubicBezTo>
                  <a:pt x="80788" y="80839"/>
                  <a:pt x="80788" y="80839"/>
                  <a:pt x="80788" y="80839"/>
                </a:cubicBezTo>
                <a:cubicBezTo>
                  <a:pt x="82167" y="80839"/>
                  <a:pt x="82167" y="82442"/>
                  <a:pt x="82167" y="84045"/>
                </a:cubicBezTo>
                <a:cubicBezTo>
                  <a:pt x="82167" y="89083"/>
                  <a:pt x="79408" y="90687"/>
                  <a:pt x="76650" y="90687"/>
                </a:cubicBezTo>
                <a:cubicBezTo>
                  <a:pt x="75270" y="90687"/>
                  <a:pt x="73891" y="90687"/>
                  <a:pt x="72512" y="89083"/>
                </a:cubicBezTo>
                <a:cubicBezTo>
                  <a:pt x="65615" y="79236"/>
                  <a:pt x="65615" y="79236"/>
                  <a:pt x="65615" y="79236"/>
                </a:cubicBezTo>
                <a:cubicBezTo>
                  <a:pt x="65615" y="113358"/>
                  <a:pt x="65615" y="113358"/>
                  <a:pt x="65615" y="113358"/>
                </a:cubicBezTo>
                <a:cubicBezTo>
                  <a:pt x="65615" y="116564"/>
                  <a:pt x="62660" y="119770"/>
                  <a:pt x="59901" y="119770"/>
                </a:cubicBezTo>
                <a:cubicBezTo>
                  <a:pt x="57142" y="119770"/>
                  <a:pt x="54384" y="116564"/>
                  <a:pt x="54384" y="113358"/>
                </a:cubicBezTo>
                <a:cubicBezTo>
                  <a:pt x="54384" y="79236"/>
                  <a:pt x="54384" y="79236"/>
                  <a:pt x="54384" y="79236"/>
                </a:cubicBezTo>
                <a:cubicBezTo>
                  <a:pt x="47487" y="89083"/>
                  <a:pt x="47487" y="89083"/>
                  <a:pt x="47487" y="89083"/>
                </a:cubicBezTo>
                <a:cubicBezTo>
                  <a:pt x="46108" y="90687"/>
                  <a:pt x="44532" y="90687"/>
                  <a:pt x="43152" y="90687"/>
                </a:cubicBezTo>
                <a:cubicBezTo>
                  <a:pt x="40394" y="90687"/>
                  <a:pt x="37635" y="89083"/>
                  <a:pt x="37635" y="84045"/>
                </a:cubicBezTo>
                <a:cubicBezTo>
                  <a:pt x="37635" y="82442"/>
                  <a:pt x="37635" y="80839"/>
                  <a:pt x="39014" y="80839"/>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605" name="íSḻíḑe"/>
          <p:cNvSpPr/>
          <p:nvPr/>
        </p:nvSpPr>
        <p:spPr>
          <a:xfrm>
            <a:off x="4454729" y="1538318"/>
            <a:ext cx="3606687" cy="4802330"/>
          </a:xfrm>
          <a:custGeom>
            <a:avLst/>
            <a:gdLst/>
            <a:ahLst/>
            <a:cxnLst/>
            <a:rect l="0" t="0" r="0" b="0"/>
            <a:pathLst>
              <a:path w="120000" h="120000" extrusionOk="0">
                <a:moveTo>
                  <a:pt x="7822" y="0"/>
                </a:moveTo>
                <a:cubicBezTo>
                  <a:pt x="3505" y="0"/>
                  <a:pt x="0" y="2172"/>
                  <a:pt x="0" y="4850"/>
                </a:cubicBezTo>
                <a:lnTo>
                  <a:pt x="0" y="106711"/>
                </a:lnTo>
                <a:cubicBezTo>
                  <a:pt x="0" y="109388"/>
                  <a:pt x="3505" y="111561"/>
                  <a:pt x="7822" y="111561"/>
                </a:cubicBezTo>
                <a:lnTo>
                  <a:pt x="52000" y="111561"/>
                </a:lnTo>
                <a:lnTo>
                  <a:pt x="60000" y="120000"/>
                </a:lnTo>
                <a:lnTo>
                  <a:pt x="68000" y="111561"/>
                </a:lnTo>
                <a:lnTo>
                  <a:pt x="112177" y="111561"/>
                </a:lnTo>
                <a:cubicBezTo>
                  <a:pt x="116494" y="111561"/>
                  <a:pt x="120000" y="109388"/>
                  <a:pt x="120000" y="106711"/>
                </a:cubicBezTo>
                <a:lnTo>
                  <a:pt x="120000" y="4850"/>
                </a:lnTo>
                <a:cubicBezTo>
                  <a:pt x="120000" y="2172"/>
                  <a:pt x="116494" y="0"/>
                  <a:pt x="112177" y="0"/>
                </a:cubicBezTo>
                <a:lnTo>
                  <a:pt x="7822" y="0"/>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606" name="íS1ïďé"/>
          <p:cNvSpPr/>
          <p:nvPr/>
        </p:nvSpPr>
        <p:spPr>
          <a:xfrm>
            <a:off x="5823949" y="2367643"/>
            <a:ext cx="544103" cy="544246"/>
          </a:xfrm>
          <a:custGeom>
            <a:avLst/>
            <a:gdLst/>
            <a:ahLst/>
            <a:cxnLst/>
            <a:rect l="0" t="0" r="0" b="0"/>
            <a:pathLst>
              <a:path w="120000" h="120000" extrusionOk="0">
                <a:moveTo>
                  <a:pt x="93568" y="87947"/>
                </a:moveTo>
                <a:lnTo>
                  <a:pt x="93568" y="87947"/>
                </a:lnTo>
                <a:cubicBezTo>
                  <a:pt x="78502" y="103046"/>
                  <a:pt x="54185" y="104900"/>
                  <a:pt x="37533" y="91655"/>
                </a:cubicBezTo>
                <a:cubicBezTo>
                  <a:pt x="13215" y="116026"/>
                  <a:pt x="13215" y="116026"/>
                  <a:pt x="13215" y="116026"/>
                </a:cubicBezTo>
                <a:cubicBezTo>
                  <a:pt x="9515" y="119735"/>
                  <a:pt x="5814" y="119735"/>
                  <a:pt x="1850" y="116026"/>
                </a:cubicBezTo>
                <a:cubicBezTo>
                  <a:pt x="0" y="114172"/>
                  <a:pt x="0" y="108609"/>
                  <a:pt x="1850" y="104900"/>
                </a:cubicBezTo>
                <a:cubicBezTo>
                  <a:pt x="28017" y="80529"/>
                  <a:pt x="28017" y="80529"/>
                  <a:pt x="28017" y="80529"/>
                </a:cubicBezTo>
                <a:cubicBezTo>
                  <a:pt x="15066" y="63576"/>
                  <a:pt x="15066" y="39205"/>
                  <a:pt x="31718" y="24370"/>
                </a:cubicBezTo>
                <a:cubicBezTo>
                  <a:pt x="46784" y="9271"/>
                  <a:pt x="46784" y="9271"/>
                  <a:pt x="46784" y="9271"/>
                </a:cubicBezTo>
                <a:cubicBezTo>
                  <a:pt x="56035" y="20662"/>
                  <a:pt x="56035" y="20662"/>
                  <a:pt x="56035" y="20662"/>
                </a:cubicBezTo>
                <a:cubicBezTo>
                  <a:pt x="74801" y="1854"/>
                  <a:pt x="74801" y="1854"/>
                  <a:pt x="74801" y="1854"/>
                </a:cubicBezTo>
                <a:cubicBezTo>
                  <a:pt x="76651" y="0"/>
                  <a:pt x="82202" y="0"/>
                  <a:pt x="84052" y="1854"/>
                </a:cubicBezTo>
                <a:cubicBezTo>
                  <a:pt x="88017" y="5562"/>
                  <a:pt x="88017" y="9271"/>
                  <a:pt x="84052" y="13245"/>
                </a:cubicBezTo>
                <a:cubicBezTo>
                  <a:pt x="67400" y="29933"/>
                  <a:pt x="67400" y="29933"/>
                  <a:pt x="67400" y="29933"/>
                </a:cubicBezTo>
                <a:cubicBezTo>
                  <a:pt x="88017" y="50596"/>
                  <a:pt x="88017" y="50596"/>
                  <a:pt x="88017" y="50596"/>
                </a:cubicBezTo>
                <a:cubicBezTo>
                  <a:pt x="104669" y="33642"/>
                  <a:pt x="104669" y="33642"/>
                  <a:pt x="104669" y="33642"/>
                </a:cubicBezTo>
                <a:cubicBezTo>
                  <a:pt x="108370" y="31788"/>
                  <a:pt x="113920" y="31788"/>
                  <a:pt x="115770" y="33642"/>
                </a:cubicBezTo>
                <a:cubicBezTo>
                  <a:pt x="119735" y="37350"/>
                  <a:pt x="119735" y="41059"/>
                  <a:pt x="115770" y="45033"/>
                </a:cubicBezTo>
                <a:cubicBezTo>
                  <a:pt x="99118" y="61721"/>
                  <a:pt x="99118" y="61721"/>
                  <a:pt x="99118" y="61721"/>
                </a:cubicBezTo>
                <a:cubicBezTo>
                  <a:pt x="108370" y="73112"/>
                  <a:pt x="108370" y="73112"/>
                  <a:pt x="108370" y="73112"/>
                </a:cubicBezTo>
                <a:lnTo>
                  <a:pt x="93568" y="87947"/>
                </a:lnTo>
              </a:path>
            </a:pathLst>
          </a:custGeom>
          <a:solidFill>
            <a:schemeClr val="lt1"/>
          </a:solidFill>
          <a:ln>
            <a:noFill/>
          </a:ln>
        </p:spPr>
        <p:txBody>
          <a:bodyPr wrap="square" lIns="91440" tIns="45720" rIns="91440" bIns="45720" anchor="ctr" anchorCtr="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pPr>
            <a:endParaRPr kumimoji="0" sz="1100" b="0" i="0" u="none" strike="noStrike" kern="1200" cap="none" spc="0" normalizeH="0" baseline="0" noProof="0" dirty="0">
              <a:ln>
                <a:noFill/>
              </a:ln>
              <a:solidFill>
                <a:srgbClr val="000000"/>
              </a:solidFill>
              <a:effectLst/>
              <a:uLnTx/>
              <a:uFillTx/>
              <a:cs typeface="+mn-ea"/>
              <a:sym typeface="+mn-lt"/>
            </a:endParaRPr>
          </a:p>
        </p:txBody>
      </p:sp>
      <p:cxnSp>
        <p:nvCxnSpPr>
          <p:cNvPr id="3145730" name="直接箭头连接符 12"/>
          <p:cNvCxnSpPr/>
          <p:nvPr/>
        </p:nvCxnSpPr>
        <p:spPr>
          <a:xfrm>
            <a:off x="4182585" y="1931946"/>
            <a:ext cx="0" cy="3589779"/>
          </a:xfrm>
          <a:prstGeom prst="straightConnector1">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608" name="iṥḷïḍê"/>
          <p:cNvSpPr/>
          <p:nvPr/>
        </p:nvSpPr>
        <p:spPr>
          <a:xfrm>
            <a:off x="9712697" y="1720507"/>
            <a:ext cx="593978" cy="57202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solidFill>
                <a:schemeClr val="lt1"/>
              </a:solidFill>
              <a:cs typeface="+mn-ea"/>
              <a:sym typeface="+mn-lt"/>
            </a:endParaRPr>
          </a:p>
        </p:txBody>
      </p:sp>
      <p:cxnSp>
        <p:nvCxnSpPr>
          <p:cNvPr id="3145731" name="直接箭头连接符 17"/>
          <p:cNvCxnSpPr/>
          <p:nvPr/>
        </p:nvCxnSpPr>
        <p:spPr>
          <a:xfrm>
            <a:off x="8185958" y="1931946"/>
            <a:ext cx="0" cy="3589779"/>
          </a:xfrm>
          <a:prstGeom prst="straightConnector1">
            <a:avLst/>
          </a:prstGeom>
          <a:ln w="3175" cap="rnd">
            <a:solidFill>
              <a:schemeClr val="tx2">
                <a:lumMod val="9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610" name="文本框 19"/>
          <p:cNvSpPr txBox="1"/>
          <p:nvPr/>
        </p:nvSpPr>
        <p:spPr>
          <a:xfrm>
            <a:off x="4655301" y="559420"/>
            <a:ext cx="3281665" cy="706755"/>
          </a:xfrm>
          <a:prstGeom prst="rect">
            <a:avLst/>
          </a:prstGeom>
          <a:noFill/>
        </p:spPr>
        <p:txBody>
          <a:bodyPr wrap="square" rtlCol="0">
            <a:spAutoFit/>
          </a:bodyPr>
          <a:lstStyle/>
          <a:p>
            <a:pPr algn="ctr"/>
            <a:r>
              <a:rPr lang="zh-CN" altLang="en-US" sz="4000" b="1" dirty="0">
                <a:cs typeface="+mn-ea"/>
                <a:sym typeface="+mn-lt"/>
              </a:rPr>
              <a:t>未来走向</a:t>
            </a:r>
          </a:p>
        </p:txBody>
      </p:sp>
      <p:sp>
        <p:nvSpPr>
          <p:cNvPr id="1048611" name="iṩļïḓè"/>
          <p:cNvSpPr txBox="1"/>
          <p:nvPr/>
        </p:nvSpPr>
        <p:spPr bwMode="auto">
          <a:xfrm>
            <a:off x="1426084" y="2567259"/>
            <a:ext cx="1876858"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b="1" dirty="0">
                <a:latin typeface="微软雅黑" charset="0"/>
                <a:ea typeface="微软雅黑" charset="0"/>
                <a:cs typeface="微软雅黑" charset="0"/>
                <a:sym typeface="+mn-lt"/>
              </a:rPr>
              <a:t>空间探索</a:t>
            </a:r>
          </a:p>
          <a:p>
            <a:pPr algn="ctr">
              <a:spcBef>
                <a:spcPct val="0"/>
              </a:spcBef>
            </a:pPr>
            <a:r>
              <a:rPr lang="zh-CN" altLang="en-US" sz="2400" b="1" dirty="0">
                <a:latin typeface="微软雅黑" charset="0"/>
                <a:ea typeface="微软雅黑" charset="0"/>
                <a:cs typeface="微软雅黑" charset="0"/>
                <a:sym typeface="+mn-lt"/>
              </a:rPr>
              <a:t>和外星探测</a:t>
            </a:r>
            <a:endParaRPr lang="en-US" altLang="zh-CN" sz="2400" b="1" dirty="0">
              <a:latin typeface="微软雅黑" charset="0"/>
              <a:ea typeface="微软雅黑" charset="0"/>
              <a:cs typeface="微软雅黑" charset="0"/>
              <a:sym typeface="+mn-lt"/>
            </a:endParaRPr>
          </a:p>
        </p:txBody>
      </p:sp>
      <p:sp>
        <p:nvSpPr>
          <p:cNvPr id="1048612" name="Synergistically utilize technically sound portals with frictionless chains. Dramatically customize…"/>
          <p:cNvSpPr txBox="1"/>
          <p:nvPr/>
        </p:nvSpPr>
        <p:spPr>
          <a:xfrm>
            <a:off x="900420" y="3267352"/>
            <a:ext cx="3091472" cy="2355936"/>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latin typeface="微软雅黑" charset="0"/>
                <a:ea typeface="微软雅黑" charset="0"/>
                <a:cs typeface="微软雅黑" charset="0"/>
                <a:sym typeface="+mn-lt"/>
              </a:rPr>
              <a:t>人类将进一步探索太阳系及其边缘，甚至寻找外星生命。空间探索将为地球资源开发、外星殖民和科学技术创新提供新机遇。</a:t>
            </a:r>
            <a:endParaRPr lang="en-US" altLang="zh-CN" kern="0" dirty="0">
              <a:latin typeface="微软雅黑" charset="0"/>
              <a:ea typeface="微软雅黑" charset="0"/>
              <a:cs typeface="微软雅黑" charset="0"/>
              <a:sym typeface="+mn-lt"/>
            </a:endParaRPr>
          </a:p>
        </p:txBody>
      </p:sp>
      <p:sp>
        <p:nvSpPr>
          <p:cNvPr id="1048613" name="iṩļïḓè"/>
          <p:cNvSpPr txBox="1"/>
          <p:nvPr/>
        </p:nvSpPr>
        <p:spPr bwMode="auto">
          <a:xfrm>
            <a:off x="5302976" y="1813900"/>
            <a:ext cx="1749546"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b="1" dirty="0">
                <a:solidFill>
                  <a:schemeClr val="bg1"/>
                </a:solidFill>
                <a:latin typeface="微软雅黑" charset="0"/>
                <a:ea typeface="微软雅黑" charset="0"/>
                <a:cs typeface="微软雅黑" charset="0"/>
                <a:sym typeface="+mn-lt"/>
              </a:rPr>
              <a:t>能源科技</a:t>
            </a:r>
            <a:endParaRPr lang="en-US" altLang="zh-CN" sz="2400" b="1" dirty="0">
              <a:solidFill>
                <a:schemeClr val="bg1"/>
              </a:solidFill>
              <a:latin typeface="微软雅黑" charset="0"/>
              <a:ea typeface="微软雅黑" charset="0"/>
              <a:cs typeface="微软雅黑" charset="0"/>
              <a:sym typeface="+mn-lt"/>
            </a:endParaRPr>
          </a:p>
        </p:txBody>
      </p:sp>
      <p:sp>
        <p:nvSpPr>
          <p:cNvPr id="1048614" name="Synergistically utilize technically sound portals with frictionless chains. Dramatically customize…"/>
          <p:cNvSpPr txBox="1"/>
          <p:nvPr/>
        </p:nvSpPr>
        <p:spPr>
          <a:xfrm>
            <a:off x="4454706" y="3045823"/>
            <a:ext cx="3530645" cy="1696085"/>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solidFill>
                  <a:schemeClr val="bg1"/>
                </a:solidFill>
                <a:cs typeface="+mn-ea"/>
                <a:sym typeface="+mn-lt"/>
              </a:rPr>
              <a:t>随着能源危机的加剧，人类将加大对可再生能源、核能等领域的研发投入，寻求更加高效、环保的能源解决方案。此外，储能技术的发展也将为能源供应带来革命性变革。</a:t>
            </a:r>
            <a:endParaRPr lang="en-US" altLang="zh-CN" kern="0" dirty="0">
              <a:solidFill>
                <a:schemeClr val="bg1"/>
              </a:solidFill>
              <a:cs typeface="+mn-ea"/>
              <a:sym typeface="+mn-lt"/>
            </a:endParaRPr>
          </a:p>
        </p:txBody>
      </p:sp>
      <p:sp>
        <p:nvSpPr>
          <p:cNvPr id="1048615" name="iṩļïḓè"/>
          <p:cNvSpPr txBox="1"/>
          <p:nvPr/>
        </p:nvSpPr>
        <p:spPr bwMode="auto">
          <a:xfrm>
            <a:off x="9240275" y="2433365"/>
            <a:ext cx="1604706"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2400" b="1" dirty="0">
                <a:cs typeface="+mn-ea"/>
                <a:sym typeface="+mn-lt"/>
              </a:rPr>
              <a:t>社会科技</a:t>
            </a:r>
            <a:endParaRPr lang="en-US" altLang="zh-CN" sz="2400" b="1" dirty="0">
              <a:cs typeface="+mn-ea"/>
              <a:sym typeface="+mn-lt"/>
            </a:endParaRPr>
          </a:p>
        </p:txBody>
      </p:sp>
      <p:sp>
        <p:nvSpPr>
          <p:cNvPr id="1048616" name="Synergistically utilize technically sound portals with frictionless chains. Dramatically customize…"/>
          <p:cNvSpPr txBox="1"/>
          <p:nvPr/>
        </p:nvSpPr>
        <p:spPr>
          <a:xfrm>
            <a:off x="8319309" y="3045905"/>
            <a:ext cx="3603490" cy="4154805"/>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kern="0" dirty="0">
                <a:cs typeface="+mn-ea"/>
                <a:sym typeface="+mn-lt"/>
              </a:rPr>
              <a:t>未来人类将更加注重可持续发展，绿色科技、循环经济、智慧城市等概念将得到广泛应用。此外，虚拟现实、增强现实等技术将改变人类的娱乐、教育和工作方式。</a:t>
            </a:r>
            <a:endParaRPr lang="en-US" altLang="zh-CN" kern="0" dirty="0">
              <a:cs typeface="+mn-ea"/>
              <a:sym typeface="+mn-lt"/>
            </a:endParaRP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11"/>
                                        </p:tgtEl>
                                        <p:attrNameLst>
                                          <p:attrName>style.visibility</p:attrName>
                                        </p:attrNameLst>
                                      </p:cBhvr>
                                      <p:to>
                                        <p:strVal val="visible"/>
                                      </p:to>
                                    </p:set>
                                    <p:anim calcmode="lin" valueType="num">
                                      <p:cBhvr additive="base">
                                        <p:cTn id="7" dur="500" fill="hold"/>
                                        <p:tgtEl>
                                          <p:spTgt spid="1048611"/>
                                        </p:tgtEl>
                                        <p:attrNameLst>
                                          <p:attrName>ppt_x</p:attrName>
                                        </p:attrNameLst>
                                      </p:cBhvr>
                                      <p:tavLst>
                                        <p:tav tm="0">
                                          <p:val>
                                            <p:strVal val="#ppt_x"/>
                                          </p:val>
                                        </p:tav>
                                        <p:tav tm="100000">
                                          <p:val>
                                            <p:strVal val="#ppt_x"/>
                                          </p:val>
                                        </p:tav>
                                      </p:tavLst>
                                    </p:anim>
                                    <p:anim calcmode="lin" valueType="num">
                                      <p:cBhvr additive="base">
                                        <p:cTn id="8" dur="500" fill="hold"/>
                                        <p:tgtEl>
                                          <p:spTgt spid="10486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12"/>
                                        </p:tgtEl>
                                        <p:attrNameLst>
                                          <p:attrName>style.visibility</p:attrName>
                                        </p:attrNameLst>
                                      </p:cBhvr>
                                      <p:to>
                                        <p:strVal val="visible"/>
                                      </p:to>
                                    </p:set>
                                    <p:anim calcmode="lin" valueType="num">
                                      <p:cBhvr additive="base">
                                        <p:cTn id="11" dur="500" fill="hold"/>
                                        <p:tgtEl>
                                          <p:spTgt spid="1048612"/>
                                        </p:tgtEl>
                                        <p:attrNameLst>
                                          <p:attrName>ppt_x</p:attrName>
                                        </p:attrNameLst>
                                      </p:cBhvr>
                                      <p:tavLst>
                                        <p:tav tm="0">
                                          <p:val>
                                            <p:strVal val="#ppt_x"/>
                                          </p:val>
                                        </p:tav>
                                        <p:tav tm="100000">
                                          <p:val>
                                            <p:strVal val="#ppt_x"/>
                                          </p:val>
                                        </p:tav>
                                      </p:tavLst>
                                    </p:anim>
                                    <p:anim calcmode="lin" valueType="num">
                                      <p:cBhvr additive="base">
                                        <p:cTn id="12" dur="500" fill="hold"/>
                                        <p:tgtEl>
                                          <p:spTgt spid="10486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613"/>
                                        </p:tgtEl>
                                        <p:attrNameLst>
                                          <p:attrName>style.visibility</p:attrName>
                                        </p:attrNameLst>
                                      </p:cBhvr>
                                      <p:to>
                                        <p:strVal val="visible"/>
                                      </p:to>
                                    </p:set>
                                    <p:anim calcmode="lin" valueType="num">
                                      <p:cBhvr additive="base">
                                        <p:cTn id="15" dur="500" fill="hold"/>
                                        <p:tgtEl>
                                          <p:spTgt spid="1048613"/>
                                        </p:tgtEl>
                                        <p:attrNameLst>
                                          <p:attrName>ppt_x</p:attrName>
                                        </p:attrNameLst>
                                      </p:cBhvr>
                                      <p:tavLst>
                                        <p:tav tm="0">
                                          <p:val>
                                            <p:strVal val="#ppt_x"/>
                                          </p:val>
                                        </p:tav>
                                        <p:tav tm="100000">
                                          <p:val>
                                            <p:strVal val="#ppt_x"/>
                                          </p:val>
                                        </p:tav>
                                      </p:tavLst>
                                    </p:anim>
                                    <p:anim calcmode="lin" valueType="num">
                                      <p:cBhvr additive="base">
                                        <p:cTn id="16" dur="500" fill="hold"/>
                                        <p:tgtEl>
                                          <p:spTgt spid="10486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614"/>
                                        </p:tgtEl>
                                        <p:attrNameLst>
                                          <p:attrName>style.visibility</p:attrName>
                                        </p:attrNameLst>
                                      </p:cBhvr>
                                      <p:to>
                                        <p:strVal val="visible"/>
                                      </p:to>
                                    </p:set>
                                    <p:anim calcmode="lin" valueType="num">
                                      <p:cBhvr additive="base">
                                        <p:cTn id="19" dur="500" fill="hold"/>
                                        <p:tgtEl>
                                          <p:spTgt spid="1048614"/>
                                        </p:tgtEl>
                                        <p:attrNameLst>
                                          <p:attrName>ppt_x</p:attrName>
                                        </p:attrNameLst>
                                      </p:cBhvr>
                                      <p:tavLst>
                                        <p:tav tm="0">
                                          <p:val>
                                            <p:strVal val="#ppt_x"/>
                                          </p:val>
                                        </p:tav>
                                        <p:tav tm="100000">
                                          <p:val>
                                            <p:strVal val="#ppt_x"/>
                                          </p:val>
                                        </p:tav>
                                      </p:tavLst>
                                    </p:anim>
                                    <p:anim calcmode="lin" valueType="num">
                                      <p:cBhvr additive="base">
                                        <p:cTn id="20" dur="500" fill="hold"/>
                                        <p:tgtEl>
                                          <p:spTgt spid="10486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48615"/>
                                        </p:tgtEl>
                                        <p:attrNameLst>
                                          <p:attrName>style.visibility</p:attrName>
                                        </p:attrNameLst>
                                      </p:cBhvr>
                                      <p:to>
                                        <p:strVal val="visible"/>
                                      </p:to>
                                    </p:set>
                                    <p:anim calcmode="lin" valueType="num">
                                      <p:cBhvr additive="base">
                                        <p:cTn id="23" dur="500" fill="hold"/>
                                        <p:tgtEl>
                                          <p:spTgt spid="1048615"/>
                                        </p:tgtEl>
                                        <p:attrNameLst>
                                          <p:attrName>ppt_x</p:attrName>
                                        </p:attrNameLst>
                                      </p:cBhvr>
                                      <p:tavLst>
                                        <p:tav tm="0">
                                          <p:val>
                                            <p:strVal val="#ppt_x"/>
                                          </p:val>
                                        </p:tav>
                                        <p:tav tm="100000">
                                          <p:val>
                                            <p:strVal val="#ppt_x"/>
                                          </p:val>
                                        </p:tav>
                                      </p:tavLst>
                                    </p:anim>
                                    <p:anim calcmode="lin" valueType="num">
                                      <p:cBhvr additive="base">
                                        <p:cTn id="24" dur="500" fill="hold"/>
                                        <p:tgtEl>
                                          <p:spTgt spid="10486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48616"/>
                                        </p:tgtEl>
                                        <p:attrNameLst>
                                          <p:attrName>style.visibility</p:attrName>
                                        </p:attrNameLst>
                                      </p:cBhvr>
                                      <p:to>
                                        <p:strVal val="visible"/>
                                      </p:to>
                                    </p:set>
                                    <p:anim calcmode="lin" valueType="num">
                                      <p:cBhvr additive="base">
                                        <p:cTn id="27" dur="500" fill="hold"/>
                                        <p:tgtEl>
                                          <p:spTgt spid="1048616"/>
                                        </p:tgtEl>
                                        <p:attrNameLst>
                                          <p:attrName>ppt_x</p:attrName>
                                        </p:attrNameLst>
                                      </p:cBhvr>
                                      <p:tavLst>
                                        <p:tav tm="0">
                                          <p:val>
                                            <p:strVal val="#ppt_x"/>
                                          </p:val>
                                        </p:tav>
                                        <p:tav tm="100000">
                                          <p:val>
                                            <p:strVal val="#ppt_x"/>
                                          </p:val>
                                        </p:tav>
                                      </p:tavLst>
                                    </p:anim>
                                    <p:anim calcmode="lin" valueType="num">
                                      <p:cBhvr additive="base">
                                        <p:cTn id="28" dur="500" fill="hold"/>
                                        <p:tgtEl>
                                          <p:spTgt spid="1048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1" grpId="0"/>
      <p:bldP spid="1048612" grpId="0" animBg="1"/>
      <p:bldP spid="1048613" grpId="0"/>
      <p:bldP spid="1048614" grpId="0" animBg="1"/>
      <p:bldP spid="1048615" grpId="0"/>
      <p:bldP spid="10486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1" name="矩形 4"/>
          <p:cNvSpPr/>
          <p:nvPr/>
        </p:nvSpPr>
        <p:spPr>
          <a:xfrm>
            <a:off x="-13122" y="0"/>
            <a:ext cx="12205121"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862" name="ïşḷîḑê"/>
          <p:cNvSpPr/>
          <p:nvPr/>
        </p:nvSpPr>
        <p:spPr>
          <a:xfrm>
            <a:off x="2031789" y="1722252"/>
            <a:ext cx="8128422" cy="34134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863" name="矩形 2"/>
          <p:cNvSpPr/>
          <p:nvPr/>
        </p:nvSpPr>
        <p:spPr>
          <a:xfrm>
            <a:off x="2031789" y="1722252"/>
            <a:ext cx="669456" cy="659576"/>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64" name="文本框 9"/>
          <p:cNvSpPr txBox="1"/>
          <p:nvPr/>
        </p:nvSpPr>
        <p:spPr>
          <a:xfrm>
            <a:off x="3357125" y="2381828"/>
            <a:ext cx="5867897" cy="1170941"/>
          </a:xfrm>
          <a:prstGeom prst="rect">
            <a:avLst/>
          </a:prstGeom>
          <a:noFill/>
        </p:spPr>
        <p:txBody>
          <a:bodyPr wrap="square" rtlCol="0">
            <a:spAutoFit/>
          </a:bodyPr>
          <a:lstStyle>
            <a:defPPr>
              <a:defRPr lang="en-US"/>
            </a:defPPr>
            <a:lvl1pPr>
              <a:defRPr sz="7200" b="1">
                <a:gradFill>
                  <a:gsLst>
                    <a:gs pos="31000">
                      <a:srgbClr val="9F1C20"/>
                    </a:gs>
                    <a:gs pos="100000">
                      <a:srgbClr val="EC1F26"/>
                    </a:gs>
                  </a:gsLst>
                  <a:lin ang="5400000" scaled="1"/>
                </a:gradFill>
                <a:latin typeface="Arial" panose="020B0604020202020204"/>
                <a:ea typeface="微软雅黑"/>
              </a:defRPr>
            </a:lvl1pPr>
          </a:lstStyle>
          <a:p>
            <a:r>
              <a:rPr lang="en-US" altLang="zh-CN" dirty="0">
                <a:latin typeface="+mn-lt"/>
                <a:ea typeface="+mn-ea"/>
                <a:cs typeface="+mn-ea"/>
                <a:sym typeface="+mn-lt"/>
              </a:rPr>
              <a:t>PART FOUR</a:t>
            </a:r>
            <a:endParaRPr lang="zh-CN" altLang="en-US" dirty="0">
              <a:latin typeface="+mn-lt"/>
              <a:ea typeface="+mn-ea"/>
              <a:cs typeface="+mn-ea"/>
              <a:sym typeface="+mn-lt"/>
            </a:endParaRPr>
          </a:p>
        </p:txBody>
      </p:sp>
      <p:cxnSp>
        <p:nvCxnSpPr>
          <p:cNvPr id="3145763" name="直接连接符 7"/>
          <p:cNvCxnSpPr/>
          <p:nvPr/>
        </p:nvCxnSpPr>
        <p:spPr>
          <a:xfrm>
            <a:off x="4838255" y="3549064"/>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866" name="iṩļïḓè"/>
          <p:cNvSpPr txBox="1"/>
          <p:nvPr/>
        </p:nvSpPr>
        <p:spPr bwMode="auto">
          <a:xfrm>
            <a:off x="4983116" y="3789909"/>
            <a:ext cx="221281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zh-CN" altLang="en-US" sz="3200" b="1" dirty="0">
                <a:cs typeface="+mn-ea"/>
                <a:sym typeface="+mn-lt"/>
              </a:rPr>
              <a:t>启示思考</a:t>
            </a:r>
            <a:endParaRPr lang="en-US" altLang="zh-CN" sz="3200" b="1" dirty="0">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861"/>
                                        </p:tgtEl>
                                        <p:attrNameLst>
                                          <p:attrName>style.visibility</p:attrName>
                                        </p:attrNameLst>
                                      </p:cBhvr>
                                      <p:to>
                                        <p:strVal val="visible"/>
                                      </p:to>
                                    </p:set>
                                    <p:animEffect transition="in" filter="randombar(horizontal)">
                                      <p:cBhvr>
                                        <p:cTn id="7" dur="500"/>
                                        <p:tgtEl>
                                          <p:spTgt spid="10488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8862"/>
                                        </p:tgtEl>
                                        <p:attrNameLst>
                                          <p:attrName>style.visibility</p:attrName>
                                        </p:attrNameLst>
                                      </p:cBhvr>
                                      <p:to>
                                        <p:strVal val="visible"/>
                                      </p:to>
                                    </p:set>
                                    <p:anim calcmode="lin" valueType="num">
                                      <p:cBhvr additive="base">
                                        <p:cTn id="12" dur="500" fill="hold"/>
                                        <p:tgtEl>
                                          <p:spTgt spid="1048862"/>
                                        </p:tgtEl>
                                        <p:attrNameLst>
                                          <p:attrName>ppt_x</p:attrName>
                                        </p:attrNameLst>
                                      </p:cBhvr>
                                      <p:tavLst>
                                        <p:tav tm="0">
                                          <p:val>
                                            <p:strVal val="0-#ppt_w/2"/>
                                          </p:val>
                                        </p:tav>
                                        <p:tav tm="100000">
                                          <p:val>
                                            <p:strVal val="#ppt_x"/>
                                          </p:val>
                                        </p:tav>
                                      </p:tavLst>
                                    </p:anim>
                                    <p:anim calcmode="lin" valueType="num">
                                      <p:cBhvr additive="base">
                                        <p:cTn id="13" dur="500" fill="hold"/>
                                        <p:tgtEl>
                                          <p:spTgt spid="104886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48863"/>
                                        </p:tgtEl>
                                        <p:attrNameLst>
                                          <p:attrName>style.visibility</p:attrName>
                                        </p:attrNameLst>
                                      </p:cBhvr>
                                      <p:to>
                                        <p:strVal val="visible"/>
                                      </p:to>
                                    </p:set>
                                    <p:anim calcmode="lin" valueType="num">
                                      <p:cBhvr additive="base">
                                        <p:cTn id="16" dur="500" fill="hold"/>
                                        <p:tgtEl>
                                          <p:spTgt spid="1048863"/>
                                        </p:tgtEl>
                                        <p:attrNameLst>
                                          <p:attrName>ppt_x</p:attrName>
                                        </p:attrNameLst>
                                      </p:cBhvr>
                                      <p:tavLst>
                                        <p:tav tm="0">
                                          <p:val>
                                            <p:strVal val="0-#ppt_w/2"/>
                                          </p:val>
                                        </p:tav>
                                        <p:tav tm="100000">
                                          <p:val>
                                            <p:strVal val="#ppt_x"/>
                                          </p:val>
                                        </p:tav>
                                      </p:tavLst>
                                    </p:anim>
                                    <p:anim calcmode="lin" valueType="num">
                                      <p:cBhvr additive="base">
                                        <p:cTn id="17" dur="500" fill="hold"/>
                                        <p:tgtEl>
                                          <p:spTgt spid="104886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864"/>
                                        </p:tgtEl>
                                        <p:attrNameLst>
                                          <p:attrName>style.visibility</p:attrName>
                                        </p:attrNameLst>
                                      </p:cBhvr>
                                      <p:to>
                                        <p:strVal val="visible"/>
                                      </p:to>
                                    </p:set>
                                    <p:animEffect transition="in" filter="wipe(left)">
                                      <p:cBhvr>
                                        <p:cTn id="22" dur="500"/>
                                        <p:tgtEl>
                                          <p:spTgt spid="10488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45763"/>
                                        </p:tgtEl>
                                        <p:attrNameLst>
                                          <p:attrName>style.visibility</p:attrName>
                                        </p:attrNameLst>
                                      </p:cBhvr>
                                      <p:to>
                                        <p:strVal val="visible"/>
                                      </p:to>
                                    </p:set>
                                    <p:animEffect transition="in" filter="fade">
                                      <p:cBhvr>
                                        <p:cTn id="27" dur="500"/>
                                        <p:tgtEl>
                                          <p:spTgt spid="3145763"/>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1048866"/>
                                        </p:tgtEl>
                                        <p:attrNameLst>
                                          <p:attrName>style.visibility</p:attrName>
                                        </p:attrNameLst>
                                      </p:cBhvr>
                                      <p:to>
                                        <p:strVal val="visible"/>
                                      </p:to>
                                    </p:set>
                                    <p:anim calcmode="lin" valueType="num">
                                      <p:cBhvr additive="base">
                                        <p:cTn id="30" dur="500" fill="hold"/>
                                        <p:tgtEl>
                                          <p:spTgt spid="1048866"/>
                                        </p:tgtEl>
                                        <p:attrNameLst>
                                          <p:attrName>ppt_x</p:attrName>
                                        </p:attrNameLst>
                                      </p:cBhvr>
                                      <p:tavLst>
                                        <p:tav tm="0">
                                          <p:val>
                                            <p:strVal val="#ppt_x"/>
                                          </p:val>
                                        </p:tav>
                                        <p:tav tm="100000">
                                          <p:val>
                                            <p:strVal val="#ppt_x"/>
                                          </p:val>
                                        </p:tav>
                                      </p:tavLst>
                                    </p:anim>
                                    <p:anim calcmode="lin" valueType="num">
                                      <p:cBhvr additive="base">
                                        <p:cTn id="31" dur="500" fill="hold"/>
                                        <p:tgtEl>
                                          <p:spTgt spid="1048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1" grpId="0" animBg="1"/>
      <p:bldP spid="1048862" grpId="0" animBg="1"/>
      <p:bldP spid="1048863" grpId="0" animBg="1"/>
      <p:bldP spid="1048864" grpId="0"/>
      <p:bldP spid="10488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0" name="矩形 4"/>
          <p:cNvSpPr/>
          <p:nvPr/>
        </p:nvSpPr>
        <p:spPr>
          <a:xfrm>
            <a:off x="647064" y="0"/>
            <a:ext cx="3078480"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55" name="文本框 12"/>
          <p:cNvSpPr txBox="1"/>
          <p:nvPr/>
        </p:nvSpPr>
        <p:spPr>
          <a:xfrm>
            <a:off x="4539533" y="459268"/>
            <a:ext cx="2882335" cy="707886"/>
          </a:xfrm>
          <a:prstGeom prst="rect">
            <a:avLst/>
          </a:prstGeom>
          <a:noFill/>
        </p:spPr>
        <p:txBody>
          <a:bodyPr wrap="square" rtlCol="0">
            <a:spAutoFit/>
          </a:bodyPr>
          <a:lstStyle/>
          <a:p>
            <a:r>
              <a:rPr lang="zh-CN" altLang="en-US" sz="4000" b="1" dirty="0">
                <a:cs typeface="+mn-ea"/>
                <a:sym typeface="+mn-lt"/>
              </a:rPr>
              <a:t>启示与思考</a:t>
            </a:r>
          </a:p>
        </p:txBody>
      </p:sp>
      <p:cxnSp>
        <p:nvCxnSpPr>
          <p:cNvPr id="3145752" name="直接连接符 15"/>
          <p:cNvCxnSpPr/>
          <p:nvPr/>
        </p:nvCxnSpPr>
        <p:spPr>
          <a:xfrm>
            <a:off x="4557858" y="2407645"/>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3" name="直接连接符 16"/>
          <p:cNvCxnSpPr/>
          <p:nvPr/>
        </p:nvCxnSpPr>
        <p:spPr>
          <a:xfrm>
            <a:off x="4539533" y="1228111"/>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760" name="Synergistically utilize technically sound portals with frictionless chains. Dramatically customize…"/>
          <p:cNvSpPr txBox="1"/>
          <p:nvPr/>
        </p:nvSpPr>
        <p:spPr>
          <a:xfrm>
            <a:off x="4562615" y="1236168"/>
            <a:ext cx="4542056" cy="1063689"/>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cs typeface="+mn-ea"/>
                <a:sym typeface="+mn-lt"/>
              </a:rPr>
              <a:t>诚然，科技的进步带来了生产力的巨大变革，社会格局的迅速演进，生活质量的显著提升，但与此同时也产生了一系列问题。</a:t>
            </a:r>
            <a:endParaRPr sz="1600" kern="0" dirty="0">
              <a:cs typeface="+mn-ea"/>
              <a:sym typeface="+mn-lt"/>
            </a:endParaRPr>
          </a:p>
        </p:txBody>
      </p:sp>
      <p:sp>
        <p:nvSpPr>
          <p:cNvPr id="1048761" name="Synergistically utilize technically sound portals with frictionless chains. Dramatically customize…"/>
          <p:cNvSpPr txBox="1"/>
          <p:nvPr/>
        </p:nvSpPr>
        <p:spPr>
          <a:xfrm>
            <a:off x="4539533" y="2515434"/>
            <a:ext cx="4542055" cy="2171685"/>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cs typeface="+mn-ea"/>
                <a:sym typeface="+mn-lt"/>
              </a:rPr>
              <a:t>生物医学的发展已经引起了人们对生命伦理的多次争论、人工智能与大数据的兴起在带来便利的同时也引发恐慌、而核技术与原子能技术从诞生之日起就已披上了天使与魔鬼的双重外衣。科技的发展所带来的是否真的会如爱因斯坦所说“第四次世界大战用的是石头和棍棒”</a:t>
            </a:r>
            <a:r>
              <a:rPr lang="en-US" altLang="zh-CN" sz="1600" kern="0" dirty="0">
                <a:cs typeface="+mn-ea"/>
                <a:sym typeface="+mn-lt"/>
              </a:rPr>
              <a:t>……</a:t>
            </a:r>
            <a:endParaRPr sz="1600" kern="0" dirty="0">
              <a:cs typeface="+mn-ea"/>
              <a:sym typeface="+mn-lt"/>
            </a:endParaRPr>
          </a:p>
        </p:txBody>
      </p:sp>
      <p:sp>
        <p:nvSpPr>
          <p:cNvPr id="1048762" name="椭圆 20"/>
          <p:cNvSpPr/>
          <p:nvPr/>
        </p:nvSpPr>
        <p:spPr>
          <a:xfrm>
            <a:off x="4557858" y="4902696"/>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63" name="椭圆 21"/>
          <p:cNvSpPr/>
          <p:nvPr/>
        </p:nvSpPr>
        <p:spPr>
          <a:xfrm>
            <a:off x="4932729" y="4902696"/>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64" name="椭圆 23"/>
          <p:cNvSpPr/>
          <p:nvPr/>
        </p:nvSpPr>
        <p:spPr>
          <a:xfrm>
            <a:off x="5343882" y="4902696"/>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65" name="椭圆 24"/>
          <p:cNvSpPr/>
          <p:nvPr/>
        </p:nvSpPr>
        <p:spPr>
          <a:xfrm>
            <a:off x="5718753" y="4902696"/>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760"/>
                                        </p:tgtEl>
                                        <p:attrNameLst>
                                          <p:attrName>style.visibility</p:attrName>
                                        </p:attrNameLst>
                                      </p:cBhvr>
                                      <p:to>
                                        <p:strVal val="visible"/>
                                      </p:to>
                                    </p:set>
                                    <p:animEffect transition="in" filter="fade">
                                      <p:cBhvr>
                                        <p:cTn id="7" dur="500"/>
                                        <p:tgtEl>
                                          <p:spTgt spid="10487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8761"/>
                                        </p:tgtEl>
                                        <p:attrNameLst>
                                          <p:attrName>style.visibility</p:attrName>
                                        </p:attrNameLst>
                                      </p:cBhvr>
                                      <p:to>
                                        <p:strVal val="visible"/>
                                      </p:to>
                                    </p:set>
                                    <p:animEffect transition="in" filter="fade">
                                      <p:cBhvr>
                                        <p:cTn id="12" dur="500"/>
                                        <p:tgtEl>
                                          <p:spTgt spid="1048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0" grpId="0" animBg="1"/>
      <p:bldP spid="10487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矩形 4"/>
          <p:cNvSpPr/>
          <p:nvPr/>
        </p:nvSpPr>
        <p:spPr>
          <a:xfrm>
            <a:off x="-1" y="0"/>
            <a:ext cx="3446585"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77" name="ïşḷîḑê"/>
          <p:cNvSpPr/>
          <p:nvPr/>
        </p:nvSpPr>
        <p:spPr>
          <a:xfrm>
            <a:off x="1272455" y="560438"/>
            <a:ext cx="8530307" cy="5319252"/>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78" name="文本框 3"/>
          <p:cNvSpPr txBox="1"/>
          <p:nvPr/>
        </p:nvSpPr>
        <p:spPr>
          <a:xfrm>
            <a:off x="1723291" y="893157"/>
            <a:ext cx="3947160" cy="923330"/>
          </a:xfrm>
          <a:prstGeom prst="rect">
            <a:avLst/>
          </a:prstGeom>
          <a:noFill/>
        </p:spPr>
        <p:txBody>
          <a:bodyPr wrap="square" rtlCol="0">
            <a:spAutoFit/>
          </a:bodyPr>
          <a:lstStyle/>
          <a:p>
            <a:r>
              <a:rPr lang="zh-CN" altLang="en-US" sz="5400" b="1" dirty="0">
                <a:cs typeface="+mn-ea"/>
                <a:sym typeface="+mn-lt"/>
              </a:rPr>
              <a:t>发展</a:t>
            </a:r>
          </a:p>
        </p:txBody>
      </p:sp>
      <p:cxnSp>
        <p:nvCxnSpPr>
          <p:cNvPr id="3145738" name="直接连接符 11"/>
          <p:cNvCxnSpPr/>
          <p:nvPr/>
        </p:nvCxnSpPr>
        <p:spPr>
          <a:xfrm>
            <a:off x="1793407" y="1786381"/>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80" name="Synergistically utilize technically sound portals with frictionless chains. Dramatically customize…"/>
          <p:cNvSpPr txBox="1"/>
          <p:nvPr/>
        </p:nvSpPr>
        <p:spPr>
          <a:xfrm>
            <a:off x="1723291" y="2376925"/>
            <a:ext cx="3730676" cy="2544286"/>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zh-CN" altLang="en-US" sz="1600" kern="0" dirty="0">
                <a:cs typeface="+mn-ea"/>
                <a:sym typeface="+mn-lt"/>
              </a:rPr>
              <a:t>尽管科技的进步会带来越来越多的未知与不确定性</a:t>
            </a:r>
            <a:r>
              <a:rPr lang="en-US" altLang="zh-CN" sz="1600" kern="0" dirty="0">
                <a:cs typeface="+mn-ea"/>
                <a:sym typeface="+mn-lt"/>
              </a:rPr>
              <a:t>——</a:t>
            </a:r>
            <a:r>
              <a:rPr lang="zh-CN" altLang="en-US" sz="1600" kern="0" dirty="0">
                <a:cs typeface="+mn-ea"/>
                <a:sym typeface="+mn-lt"/>
              </a:rPr>
              <a:t>就像圆圈理论，圆圈越大，接触到未知的边界也就越长</a:t>
            </a:r>
            <a:r>
              <a:rPr lang="en-US" altLang="zh-CN" sz="1600" kern="0" dirty="0">
                <a:cs typeface="+mn-ea"/>
                <a:sym typeface="+mn-lt"/>
              </a:rPr>
              <a:t>——</a:t>
            </a:r>
            <a:r>
              <a:rPr lang="zh-CN" altLang="en-US" sz="1600" kern="0">
                <a:cs typeface="+mn-ea"/>
                <a:sym typeface="+mn-lt"/>
              </a:rPr>
              <a:t>但我们不能因此而停下科技发展的脚步。发展是人类文明永恒的主题，而科技的进步是其中不可或缺的一环。我们仍要向着太多太多的未知探索</a:t>
            </a:r>
            <a:endParaRPr lang="en-US" altLang="zh-CN" sz="1600" kern="0" dirty="0">
              <a:cs typeface="+mn-ea"/>
              <a:sym typeface="+mn-lt"/>
            </a:endParaRPr>
          </a:p>
        </p:txBody>
      </p:sp>
      <p:sp>
        <p:nvSpPr>
          <p:cNvPr id="1048681" name="iṩļïḓè"/>
          <p:cNvSpPr txBox="1"/>
          <p:nvPr/>
        </p:nvSpPr>
        <p:spPr bwMode="auto">
          <a:xfrm>
            <a:off x="1633820" y="1816487"/>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rgbClr val="9F1C20"/>
                </a:solidFill>
                <a:cs typeface="+mn-ea"/>
                <a:sym typeface="+mn-lt"/>
              </a:rPr>
              <a:t>development</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80"/>
                                        </p:tgtEl>
                                        <p:attrNameLst>
                                          <p:attrName>style.visibility</p:attrName>
                                        </p:attrNameLst>
                                      </p:cBhvr>
                                      <p:to>
                                        <p:strVal val="visible"/>
                                      </p:to>
                                    </p:set>
                                    <p:animEffect transition="in" filter="fade">
                                      <p:cBhvr>
                                        <p:cTn id="7" dur="500"/>
                                        <p:tgtEl>
                                          <p:spTgt spid="104868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48681"/>
                                        </p:tgtEl>
                                        <p:attrNameLst>
                                          <p:attrName>style.visibility</p:attrName>
                                        </p:attrNameLst>
                                      </p:cBhvr>
                                      <p:to>
                                        <p:strVal val="visible"/>
                                      </p:to>
                                    </p:set>
                                    <p:anim calcmode="lin" valueType="num">
                                      <p:cBhvr additive="base">
                                        <p:cTn id="10" dur="500" fill="hold"/>
                                        <p:tgtEl>
                                          <p:spTgt spid="1048681"/>
                                        </p:tgtEl>
                                        <p:attrNameLst>
                                          <p:attrName>ppt_x</p:attrName>
                                        </p:attrNameLst>
                                      </p:cBhvr>
                                      <p:tavLst>
                                        <p:tav tm="0">
                                          <p:val>
                                            <p:strVal val="#ppt_x"/>
                                          </p:val>
                                        </p:tav>
                                        <p:tav tm="100000">
                                          <p:val>
                                            <p:strVal val="#ppt_x"/>
                                          </p:val>
                                        </p:tav>
                                      </p:tavLst>
                                    </p:anim>
                                    <p:anim calcmode="lin" valueType="num">
                                      <p:cBhvr additive="base">
                                        <p:cTn id="11" dur="500" fill="hold"/>
                                        <p:tgtEl>
                                          <p:spTgt spid="1048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0" grpId="0" animBg="1"/>
      <p:bldP spid="10486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ïşḷîḑê"/>
          <p:cNvSpPr/>
          <p:nvPr/>
        </p:nvSpPr>
        <p:spPr>
          <a:xfrm>
            <a:off x="1016896" y="1099405"/>
            <a:ext cx="3078480" cy="23295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27" name="文本框 9"/>
          <p:cNvSpPr txBox="1"/>
          <p:nvPr/>
        </p:nvSpPr>
        <p:spPr>
          <a:xfrm>
            <a:off x="1539226" y="1325490"/>
            <a:ext cx="1016910" cy="769441"/>
          </a:xfrm>
          <a:prstGeom prst="rect">
            <a:avLst/>
          </a:prstGeom>
          <a:noFill/>
        </p:spPr>
        <p:txBody>
          <a:bodyPr wrap="square" rtlCol="0">
            <a:spAutoFit/>
          </a:bodyPr>
          <a:lstStyle/>
          <a:p>
            <a:r>
              <a:rPr lang="en-US" altLang="zh-CN" sz="4400" dirty="0">
                <a:solidFill>
                  <a:srgbClr val="EC1F26"/>
                </a:solidFill>
                <a:cs typeface="+mn-ea"/>
                <a:sym typeface="+mn-lt"/>
              </a:rPr>
              <a:t>01</a:t>
            </a:r>
            <a:endParaRPr lang="zh-CN" altLang="en-US" sz="4400" dirty="0">
              <a:solidFill>
                <a:srgbClr val="EC1F26"/>
              </a:solidFill>
              <a:cs typeface="+mn-ea"/>
              <a:sym typeface="+mn-lt"/>
            </a:endParaRPr>
          </a:p>
        </p:txBody>
      </p:sp>
      <p:sp>
        <p:nvSpPr>
          <p:cNvPr id="1048628" name="ïşḷîḑê"/>
          <p:cNvSpPr/>
          <p:nvPr/>
        </p:nvSpPr>
        <p:spPr>
          <a:xfrm>
            <a:off x="4460247" y="3542935"/>
            <a:ext cx="3078480" cy="23295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29" name="文本框 11"/>
          <p:cNvSpPr txBox="1"/>
          <p:nvPr/>
        </p:nvSpPr>
        <p:spPr>
          <a:xfrm>
            <a:off x="4982577" y="3769020"/>
            <a:ext cx="1016910" cy="769441"/>
          </a:xfrm>
          <a:prstGeom prst="rect">
            <a:avLst/>
          </a:prstGeom>
          <a:noFill/>
        </p:spPr>
        <p:txBody>
          <a:bodyPr wrap="square" rtlCol="0">
            <a:spAutoFit/>
          </a:bodyPr>
          <a:lstStyle/>
          <a:p>
            <a:r>
              <a:rPr lang="en-US" altLang="zh-CN" sz="4400" dirty="0">
                <a:solidFill>
                  <a:srgbClr val="EC1F26"/>
                </a:solidFill>
                <a:cs typeface="+mn-ea"/>
                <a:sym typeface="+mn-lt"/>
              </a:rPr>
              <a:t>02</a:t>
            </a:r>
            <a:endParaRPr lang="zh-CN" altLang="en-US" sz="4400" dirty="0">
              <a:solidFill>
                <a:srgbClr val="EC1F26"/>
              </a:solidFill>
              <a:cs typeface="+mn-ea"/>
              <a:sym typeface="+mn-lt"/>
            </a:endParaRPr>
          </a:p>
        </p:txBody>
      </p:sp>
      <p:sp>
        <p:nvSpPr>
          <p:cNvPr id="1048630" name="ïşḷîḑê"/>
          <p:cNvSpPr/>
          <p:nvPr/>
        </p:nvSpPr>
        <p:spPr>
          <a:xfrm>
            <a:off x="1016896" y="3601548"/>
            <a:ext cx="3078480" cy="2329595"/>
          </a:xfrm>
          <a:prstGeom prst="rect">
            <a:avLst/>
          </a:prstGeom>
          <a:blipFill>
            <a:blip r:embed="rId3" cstate="email">
              <a:grayscl/>
            </a:blip>
            <a:stretch>
              <a:fillRect/>
            </a:stretch>
          </a:blip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31" name="文本框 15"/>
          <p:cNvSpPr txBox="1"/>
          <p:nvPr/>
        </p:nvSpPr>
        <p:spPr>
          <a:xfrm>
            <a:off x="8357705" y="1910259"/>
            <a:ext cx="2882335" cy="707886"/>
          </a:xfrm>
          <a:prstGeom prst="rect">
            <a:avLst/>
          </a:prstGeom>
          <a:noFill/>
        </p:spPr>
        <p:txBody>
          <a:bodyPr wrap="square" rtlCol="0">
            <a:spAutoFit/>
          </a:bodyPr>
          <a:lstStyle/>
          <a:p>
            <a:r>
              <a:rPr lang="en-US" altLang="zh-CN" sz="4000" b="1" dirty="0">
                <a:cs typeface="+mn-ea"/>
                <a:sym typeface="+mn-lt"/>
              </a:rPr>
              <a:t>BUSINESS</a:t>
            </a:r>
            <a:endParaRPr lang="zh-CN" altLang="en-US" sz="4000" b="1" dirty="0">
              <a:cs typeface="+mn-ea"/>
              <a:sym typeface="+mn-lt"/>
            </a:endParaRPr>
          </a:p>
        </p:txBody>
      </p:sp>
      <p:sp>
        <p:nvSpPr>
          <p:cNvPr id="1048632" name="iṩļïḓè"/>
          <p:cNvSpPr txBox="1"/>
          <p:nvPr/>
        </p:nvSpPr>
        <p:spPr bwMode="auto">
          <a:xfrm>
            <a:off x="1377049" y="2022914"/>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cs typeface="+mn-ea"/>
                <a:sym typeface="+mn-lt"/>
              </a:rPr>
              <a:t>1PPT.COM</a:t>
            </a:r>
          </a:p>
        </p:txBody>
      </p:sp>
      <p:sp>
        <p:nvSpPr>
          <p:cNvPr id="1048633" name="Synergistically utilize technically sound portals with frictionless chains. Dramatically customize…"/>
          <p:cNvSpPr txBox="1"/>
          <p:nvPr/>
        </p:nvSpPr>
        <p:spPr>
          <a:xfrm>
            <a:off x="1565054" y="2467684"/>
            <a:ext cx="2439958" cy="41910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a:t>
            </a:r>
          </a:p>
        </p:txBody>
      </p:sp>
      <p:sp>
        <p:nvSpPr>
          <p:cNvPr id="1048634" name="iṩļïḓè"/>
          <p:cNvSpPr txBox="1"/>
          <p:nvPr/>
        </p:nvSpPr>
        <p:spPr bwMode="auto">
          <a:xfrm>
            <a:off x="4851987" y="4538461"/>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cs typeface="+mn-ea"/>
                <a:sym typeface="+mn-lt"/>
              </a:rPr>
              <a:t>1PPT.COM</a:t>
            </a:r>
          </a:p>
        </p:txBody>
      </p:sp>
      <p:sp>
        <p:nvSpPr>
          <p:cNvPr id="1048635" name="Synergistically utilize technically sound portals with frictionless chains. Dramatically customize…"/>
          <p:cNvSpPr txBox="1"/>
          <p:nvPr/>
        </p:nvSpPr>
        <p:spPr>
          <a:xfrm>
            <a:off x="5039992" y="4983231"/>
            <a:ext cx="2439958" cy="41910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a:t>
            </a:r>
          </a:p>
        </p:txBody>
      </p:sp>
      <p:sp>
        <p:nvSpPr>
          <p:cNvPr id="1048636" name="Synergistically utilize technically sound portals with frictionless chains. Dramatically customize…"/>
          <p:cNvSpPr txBox="1"/>
          <p:nvPr/>
        </p:nvSpPr>
        <p:spPr>
          <a:xfrm>
            <a:off x="8507018" y="3162125"/>
            <a:ext cx="2313393" cy="188595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r>
              <a:rPr lang="en-US" sz="1050" kern="0" dirty="0">
                <a:cs typeface="+mn-ea"/>
                <a:sym typeface="+mn-lt"/>
              </a:rPr>
              <a:t>,</a:t>
            </a:r>
            <a:r>
              <a:rPr lang="en-US" altLang="zh-CN" sz="1050" kern="0" dirty="0">
                <a:cs typeface="+mn-ea"/>
                <a:sym typeface="+mn-lt"/>
              </a:rPr>
              <a:t> Synergistically utilize technically sound portals with frictionless chains. Dramatically customize empowered, Synergistically utilize technically sound portals with frictionless chains. Dramatically customize empowered</a:t>
            </a:r>
          </a:p>
        </p:txBody>
      </p:sp>
      <p:sp>
        <p:nvSpPr>
          <p:cNvPr id="1048637" name="iṩļïḓè"/>
          <p:cNvSpPr txBox="1"/>
          <p:nvPr/>
        </p:nvSpPr>
        <p:spPr bwMode="auto">
          <a:xfrm>
            <a:off x="8357705" y="2694512"/>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rgbClr val="9F1C20"/>
                </a:solidFill>
                <a:cs typeface="+mn-ea"/>
                <a:sym typeface="+mn-lt"/>
              </a:rPr>
              <a:t>1PPT.COM</a:t>
            </a:r>
          </a:p>
        </p:txBody>
      </p:sp>
      <p:sp>
        <p:nvSpPr>
          <p:cNvPr id="1048638" name="矩形 1"/>
          <p:cNvSpPr/>
          <p:nvPr/>
        </p:nvSpPr>
        <p:spPr>
          <a:xfrm>
            <a:off x="4490144" y="258643"/>
            <a:ext cx="3078480" cy="3145870"/>
          </a:xfrm>
          <a:prstGeom prst="rect">
            <a:avLst/>
          </a:prstGeom>
          <a:blipFill>
            <a:blip r:embed="rId4"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 calcmode="lin" valueType="num">
                                      <p:cBhvr additive="base">
                                        <p:cTn id="7" dur="500" fill="hold"/>
                                        <p:tgtEl>
                                          <p:spTgt spid="1048632"/>
                                        </p:tgtEl>
                                        <p:attrNameLst>
                                          <p:attrName>ppt_x</p:attrName>
                                        </p:attrNameLst>
                                      </p:cBhvr>
                                      <p:tavLst>
                                        <p:tav tm="0">
                                          <p:val>
                                            <p:strVal val="#ppt_x"/>
                                          </p:val>
                                        </p:tav>
                                        <p:tav tm="100000">
                                          <p:val>
                                            <p:strVal val="#ppt_x"/>
                                          </p:val>
                                        </p:tav>
                                      </p:tavLst>
                                    </p:anim>
                                    <p:anim calcmode="lin" valueType="num">
                                      <p:cBhvr additive="base">
                                        <p:cTn id="8" dur="500" fill="hold"/>
                                        <p:tgtEl>
                                          <p:spTgt spid="10486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33"/>
                                        </p:tgtEl>
                                        <p:attrNameLst>
                                          <p:attrName>style.visibility</p:attrName>
                                        </p:attrNameLst>
                                      </p:cBhvr>
                                      <p:to>
                                        <p:strVal val="visible"/>
                                      </p:to>
                                    </p:set>
                                    <p:anim calcmode="lin" valueType="num">
                                      <p:cBhvr additive="base">
                                        <p:cTn id="11" dur="500" fill="hold"/>
                                        <p:tgtEl>
                                          <p:spTgt spid="1048633"/>
                                        </p:tgtEl>
                                        <p:attrNameLst>
                                          <p:attrName>ppt_x</p:attrName>
                                        </p:attrNameLst>
                                      </p:cBhvr>
                                      <p:tavLst>
                                        <p:tav tm="0">
                                          <p:val>
                                            <p:strVal val="#ppt_x"/>
                                          </p:val>
                                        </p:tav>
                                        <p:tav tm="100000">
                                          <p:val>
                                            <p:strVal val="#ppt_x"/>
                                          </p:val>
                                        </p:tav>
                                      </p:tavLst>
                                    </p:anim>
                                    <p:anim calcmode="lin" valueType="num">
                                      <p:cBhvr additive="base">
                                        <p:cTn id="12" dur="500" fill="hold"/>
                                        <p:tgtEl>
                                          <p:spTgt spid="10486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634"/>
                                        </p:tgtEl>
                                        <p:attrNameLst>
                                          <p:attrName>style.visibility</p:attrName>
                                        </p:attrNameLst>
                                      </p:cBhvr>
                                      <p:to>
                                        <p:strVal val="visible"/>
                                      </p:to>
                                    </p:set>
                                    <p:anim calcmode="lin" valueType="num">
                                      <p:cBhvr additive="base">
                                        <p:cTn id="15" dur="500" fill="hold"/>
                                        <p:tgtEl>
                                          <p:spTgt spid="1048634"/>
                                        </p:tgtEl>
                                        <p:attrNameLst>
                                          <p:attrName>ppt_x</p:attrName>
                                        </p:attrNameLst>
                                      </p:cBhvr>
                                      <p:tavLst>
                                        <p:tav tm="0">
                                          <p:val>
                                            <p:strVal val="#ppt_x"/>
                                          </p:val>
                                        </p:tav>
                                        <p:tav tm="100000">
                                          <p:val>
                                            <p:strVal val="#ppt_x"/>
                                          </p:val>
                                        </p:tav>
                                      </p:tavLst>
                                    </p:anim>
                                    <p:anim calcmode="lin" valueType="num">
                                      <p:cBhvr additive="base">
                                        <p:cTn id="16" dur="500" fill="hold"/>
                                        <p:tgtEl>
                                          <p:spTgt spid="10486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635"/>
                                        </p:tgtEl>
                                        <p:attrNameLst>
                                          <p:attrName>style.visibility</p:attrName>
                                        </p:attrNameLst>
                                      </p:cBhvr>
                                      <p:to>
                                        <p:strVal val="visible"/>
                                      </p:to>
                                    </p:set>
                                    <p:anim calcmode="lin" valueType="num">
                                      <p:cBhvr additive="base">
                                        <p:cTn id="19" dur="500" fill="hold"/>
                                        <p:tgtEl>
                                          <p:spTgt spid="1048635"/>
                                        </p:tgtEl>
                                        <p:attrNameLst>
                                          <p:attrName>ppt_x</p:attrName>
                                        </p:attrNameLst>
                                      </p:cBhvr>
                                      <p:tavLst>
                                        <p:tav tm="0">
                                          <p:val>
                                            <p:strVal val="#ppt_x"/>
                                          </p:val>
                                        </p:tav>
                                        <p:tav tm="100000">
                                          <p:val>
                                            <p:strVal val="#ppt_x"/>
                                          </p:val>
                                        </p:tav>
                                      </p:tavLst>
                                    </p:anim>
                                    <p:anim calcmode="lin" valueType="num">
                                      <p:cBhvr additive="base">
                                        <p:cTn id="20" dur="500" fill="hold"/>
                                        <p:tgtEl>
                                          <p:spTgt spid="10486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48636"/>
                                        </p:tgtEl>
                                        <p:attrNameLst>
                                          <p:attrName>style.visibility</p:attrName>
                                        </p:attrNameLst>
                                      </p:cBhvr>
                                      <p:to>
                                        <p:strVal val="visible"/>
                                      </p:to>
                                    </p:set>
                                    <p:animEffect transition="in" filter="fade">
                                      <p:cBhvr>
                                        <p:cTn id="25" dur="500"/>
                                        <p:tgtEl>
                                          <p:spTgt spid="1048636"/>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1048637"/>
                                        </p:tgtEl>
                                        <p:attrNameLst>
                                          <p:attrName>style.visibility</p:attrName>
                                        </p:attrNameLst>
                                      </p:cBhvr>
                                      <p:to>
                                        <p:strVal val="visible"/>
                                      </p:to>
                                    </p:set>
                                    <p:anim calcmode="lin" valueType="num">
                                      <p:cBhvr additive="base">
                                        <p:cTn id="28" dur="500" fill="hold"/>
                                        <p:tgtEl>
                                          <p:spTgt spid="1048637"/>
                                        </p:tgtEl>
                                        <p:attrNameLst>
                                          <p:attrName>ppt_x</p:attrName>
                                        </p:attrNameLst>
                                      </p:cBhvr>
                                      <p:tavLst>
                                        <p:tav tm="0">
                                          <p:val>
                                            <p:strVal val="#ppt_x"/>
                                          </p:val>
                                        </p:tav>
                                        <p:tav tm="100000">
                                          <p:val>
                                            <p:strVal val="#ppt_x"/>
                                          </p:val>
                                        </p:tav>
                                      </p:tavLst>
                                    </p:anim>
                                    <p:anim calcmode="lin" valueType="num">
                                      <p:cBhvr additive="base">
                                        <p:cTn id="29" dur="500" fill="hold"/>
                                        <p:tgtEl>
                                          <p:spTgt spid="10486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P spid="1048633" grpId="0" animBg="1"/>
      <p:bldP spid="1048634" grpId="0"/>
      <p:bldP spid="1048635" grpId="0" animBg="1"/>
      <p:bldP spid="1048636" grpId="0" animBg="1"/>
      <p:bldP spid="10486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矩形 4"/>
          <p:cNvSpPr/>
          <p:nvPr/>
        </p:nvSpPr>
        <p:spPr>
          <a:xfrm>
            <a:off x="1672883" y="1668495"/>
            <a:ext cx="2641209" cy="3864798"/>
          </a:xfrm>
          <a:prstGeom prst="rect">
            <a:avLst/>
          </a:prstGeom>
          <a:blipFill>
            <a:blip r:embed="rId3"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14" name="ïşḷîḑê"/>
          <p:cNvSpPr/>
          <p:nvPr/>
        </p:nvSpPr>
        <p:spPr>
          <a:xfrm>
            <a:off x="7775796" y="1686093"/>
            <a:ext cx="3396914" cy="3864798"/>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715" name="矩形 7"/>
          <p:cNvSpPr/>
          <p:nvPr/>
        </p:nvSpPr>
        <p:spPr>
          <a:xfrm>
            <a:off x="4669157" y="1668495"/>
            <a:ext cx="2641209" cy="3864798"/>
          </a:xfrm>
          <a:prstGeom prst="rect">
            <a:avLst/>
          </a:prstGeom>
          <a:blipFill>
            <a:blip r:embed="rId4"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16" name="矩形 2"/>
          <p:cNvSpPr/>
          <p:nvPr/>
        </p:nvSpPr>
        <p:spPr>
          <a:xfrm>
            <a:off x="8624921" y="1411614"/>
            <a:ext cx="1685705" cy="513761"/>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17" name="iṩļïḓè"/>
          <p:cNvSpPr txBox="1"/>
          <p:nvPr/>
        </p:nvSpPr>
        <p:spPr bwMode="auto">
          <a:xfrm>
            <a:off x="8681260" y="1446811"/>
            <a:ext cx="1573026"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chemeClr val="bg1"/>
                </a:solidFill>
                <a:cs typeface="+mn-ea"/>
                <a:sym typeface="+mn-lt"/>
              </a:rPr>
              <a:t>1PPT.COM</a:t>
            </a:r>
          </a:p>
        </p:txBody>
      </p:sp>
      <p:sp>
        <p:nvSpPr>
          <p:cNvPr id="1048718" name="文本框 8"/>
          <p:cNvSpPr txBox="1"/>
          <p:nvPr/>
        </p:nvSpPr>
        <p:spPr>
          <a:xfrm>
            <a:off x="8033086" y="2370505"/>
            <a:ext cx="2882335" cy="707886"/>
          </a:xfrm>
          <a:prstGeom prst="rect">
            <a:avLst/>
          </a:prstGeom>
          <a:noFill/>
        </p:spPr>
        <p:txBody>
          <a:bodyPr wrap="square" rtlCol="0">
            <a:spAutoFit/>
          </a:bodyPr>
          <a:lstStyle/>
          <a:p>
            <a:r>
              <a:rPr lang="en-US" altLang="zh-CN" sz="4000" b="1" dirty="0">
                <a:cs typeface="+mn-ea"/>
                <a:sym typeface="+mn-lt"/>
              </a:rPr>
              <a:t>BUSINESS</a:t>
            </a:r>
            <a:endParaRPr lang="zh-CN" altLang="en-US" sz="4000" b="1" dirty="0">
              <a:cs typeface="+mn-ea"/>
              <a:sym typeface="+mn-lt"/>
            </a:endParaRPr>
          </a:p>
        </p:txBody>
      </p:sp>
      <p:cxnSp>
        <p:nvCxnSpPr>
          <p:cNvPr id="3145745" name="直接连接符 9"/>
          <p:cNvCxnSpPr/>
          <p:nvPr/>
        </p:nvCxnSpPr>
        <p:spPr>
          <a:xfrm>
            <a:off x="8186625" y="3999800"/>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6" name="直接连接符 10"/>
          <p:cNvCxnSpPr/>
          <p:nvPr/>
        </p:nvCxnSpPr>
        <p:spPr>
          <a:xfrm>
            <a:off x="8186625" y="3066676"/>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719" name="Synergistically utilize technically sound portals with frictionless chains. Dramatically customize…"/>
          <p:cNvSpPr txBox="1"/>
          <p:nvPr/>
        </p:nvSpPr>
        <p:spPr>
          <a:xfrm>
            <a:off x="8186625" y="3078391"/>
            <a:ext cx="2313393" cy="6286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p>
        </p:txBody>
      </p:sp>
      <p:sp>
        <p:nvSpPr>
          <p:cNvPr id="1048720" name="椭圆 1"/>
          <p:cNvSpPr/>
          <p:nvPr/>
        </p:nvSpPr>
        <p:spPr>
          <a:xfrm>
            <a:off x="8186625" y="4274280"/>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21" name="椭圆 3"/>
          <p:cNvSpPr/>
          <p:nvPr/>
        </p:nvSpPr>
        <p:spPr>
          <a:xfrm>
            <a:off x="8561496" y="4274280"/>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22" name="椭圆 15"/>
          <p:cNvSpPr/>
          <p:nvPr/>
        </p:nvSpPr>
        <p:spPr>
          <a:xfrm>
            <a:off x="8972649" y="4274280"/>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23" name="椭圆 17"/>
          <p:cNvSpPr/>
          <p:nvPr/>
        </p:nvSpPr>
        <p:spPr>
          <a:xfrm>
            <a:off x="9347520" y="4274280"/>
            <a:ext cx="131298" cy="1312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24" name="Synergistically utilize technically sound portals with frictionless chains. Dramatically customize…"/>
          <p:cNvSpPr txBox="1"/>
          <p:nvPr/>
        </p:nvSpPr>
        <p:spPr>
          <a:xfrm>
            <a:off x="8206452" y="4501258"/>
            <a:ext cx="2313393" cy="62865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717"/>
                                        </p:tgtEl>
                                        <p:attrNameLst>
                                          <p:attrName>style.visibility</p:attrName>
                                        </p:attrNameLst>
                                      </p:cBhvr>
                                      <p:to>
                                        <p:strVal val="visible"/>
                                      </p:to>
                                    </p:set>
                                    <p:anim calcmode="lin" valueType="num">
                                      <p:cBhvr additive="base">
                                        <p:cTn id="7" dur="500" fill="hold"/>
                                        <p:tgtEl>
                                          <p:spTgt spid="1048717"/>
                                        </p:tgtEl>
                                        <p:attrNameLst>
                                          <p:attrName>ppt_x</p:attrName>
                                        </p:attrNameLst>
                                      </p:cBhvr>
                                      <p:tavLst>
                                        <p:tav tm="0">
                                          <p:val>
                                            <p:strVal val="#ppt_x"/>
                                          </p:val>
                                        </p:tav>
                                        <p:tav tm="100000">
                                          <p:val>
                                            <p:strVal val="#ppt_x"/>
                                          </p:val>
                                        </p:tav>
                                      </p:tavLst>
                                    </p:anim>
                                    <p:anim calcmode="lin" valueType="num">
                                      <p:cBhvr additive="base">
                                        <p:cTn id="8" dur="500" fill="hold"/>
                                        <p:tgtEl>
                                          <p:spTgt spid="10487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19"/>
                                        </p:tgtEl>
                                        <p:attrNameLst>
                                          <p:attrName>style.visibility</p:attrName>
                                        </p:attrNameLst>
                                      </p:cBhvr>
                                      <p:to>
                                        <p:strVal val="visible"/>
                                      </p:to>
                                    </p:set>
                                    <p:animEffect transition="in" filter="fade">
                                      <p:cBhvr>
                                        <p:cTn id="13" dur="500"/>
                                        <p:tgtEl>
                                          <p:spTgt spid="10487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48724"/>
                                        </p:tgtEl>
                                        <p:attrNameLst>
                                          <p:attrName>style.visibility</p:attrName>
                                        </p:attrNameLst>
                                      </p:cBhvr>
                                      <p:to>
                                        <p:strVal val="visible"/>
                                      </p:to>
                                    </p:set>
                                    <p:animEffect transition="in" filter="fade">
                                      <p:cBhvr>
                                        <p:cTn id="18" dur="500"/>
                                        <p:tgtEl>
                                          <p:spTgt spid="104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7" grpId="0"/>
      <p:bldP spid="1048719" grpId="0" animBg="1"/>
      <p:bldP spid="10487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矩形 2"/>
          <p:cNvSpPr/>
          <p:nvPr/>
        </p:nvSpPr>
        <p:spPr>
          <a:xfrm>
            <a:off x="1660283" y="815888"/>
            <a:ext cx="464228" cy="2520933"/>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00" name="矩形 4"/>
          <p:cNvSpPr/>
          <p:nvPr/>
        </p:nvSpPr>
        <p:spPr>
          <a:xfrm>
            <a:off x="2481194" y="815889"/>
            <a:ext cx="2466932" cy="2520934"/>
          </a:xfrm>
          <a:prstGeom prst="rect">
            <a:avLst/>
          </a:prstGeom>
          <a:blipFill>
            <a:blip r:embed="rId3"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801" name="矩形 7"/>
          <p:cNvSpPr/>
          <p:nvPr/>
        </p:nvSpPr>
        <p:spPr>
          <a:xfrm>
            <a:off x="5137250" y="815889"/>
            <a:ext cx="2466932" cy="2520934"/>
          </a:xfrm>
          <a:prstGeom prst="rect">
            <a:avLst/>
          </a:prstGeom>
          <a:blipFill>
            <a:blip r:embed="rId4"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802" name="矩形 8"/>
          <p:cNvSpPr/>
          <p:nvPr/>
        </p:nvSpPr>
        <p:spPr>
          <a:xfrm>
            <a:off x="5137250" y="3521176"/>
            <a:ext cx="2466932" cy="2520934"/>
          </a:xfrm>
          <a:prstGeom prst="rect">
            <a:avLst/>
          </a:prstGeom>
          <a:blipFill>
            <a:blip r:embed="rId5"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03" name="矩形 9"/>
          <p:cNvSpPr/>
          <p:nvPr/>
        </p:nvSpPr>
        <p:spPr>
          <a:xfrm>
            <a:off x="7861584" y="3521176"/>
            <a:ext cx="2466932" cy="2520934"/>
          </a:xfrm>
          <a:prstGeom prst="rect">
            <a:avLst/>
          </a:prstGeom>
          <a:blipFill>
            <a:blip r:embed="rId6" cstate="screen">
              <a:grayscl/>
            </a:blip>
            <a:stretch>
              <a:fillRect t="-23408" b="-23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04" name="文本框 1"/>
          <p:cNvSpPr txBox="1"/>
          <p:nvPr/>
        </p:nvSpPr>
        <p:spPr>
          <a:xfrm>
            <a:off x="7861584" y="1249859"/>
            <a:ext cx="2882335" cy="707886"/>
          </a:xfrm>
          <a:prstGeom prst="rect">
            <a:avLst/>
          </a:prstGeom>
          <a:noFill/>
        </p:spPr>
        <p:txBody>
          <a:bodyPr wrap="square" rtlCol="0">
            <a:spAutoFit/>
          </a:bodyPr>
          <a:lstStyle/>
          <a:p>
            <a:r>
              <a:rPr lang="en-US" altLang="zh-CN" sz="4000" b="1" dirty="0">
                <a:cs typeface="+mn-ea"/>
                <a:sym typeface="+mn-lt"/>
              </a:rPr>
              <a:t>BUSINESS</a:t>
            </a:r>
            <a:endParaRPr lang="zh-CN" altLang="en-US" sz="4000" b="1" dirty="0">
              <a:cs typeface="+mn-ea"/>
              <a:sym typeface="+mn-lt"/>
            </a:endParaRPr>
          </a:p>
        </p:txBody>
      </p:sp>
      <p:cxnSp>
        <p:nvCxnSpPr>
          <p:cNvPr id="3145757" name="直接连接符 13"/>
          <p:cNvCxnSpPr/>
          <p:nvPr/>
        </p:nvCxnSpPr>
        <p:spPr>
          <a:xfrm>
            <a:off x="8015123" y="2879154"/>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8" name="直接连接符 14"/>
          <p:cNvCxnSpPr/>
          <p:nvPr/>
        </p:nvCxnSpPr>
        <p:spPr>
          <a:xfrm>
            <a:off x="8015123" y="1946030"/>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805" name="Synergistically utilize technically sound portals with frictionless chains. Dramatically customize…"/>
          <p:cNvSpPr txBox="1"/>
          <p:nvPr/>
        </p:nvSpPr>
        <p:spPr>
          <a:xfrm>
            <a:off x="8015123" y="1957745"/>
            <a:ext cx="2313393" cy="6286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p>
        </p:txBody>
      </p:sp>
      <p:sp>
        <p:nvSpPr>
          <p:cNvPr id="1048806" name="iconfont-1187-868319"/>
          <p:cNvSpPr>
            <a:spLocks noChangeAspect="1"/>
          </p:cNvSpPr>
          <p:nvPr/>
        </p:nvSpPr>
        <p:spPr bwMode="auto">
          <a:xfrm>
            <a:off x="1713548" y="3837921"/>
            <a:ext cx="586175" cy="58569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3145759" name="直接连接符 17"/>
          <p:cNvCxnSpPr/>
          <p:nvPr/>
        </p:nvCxnSpPr>
        <p:spPr>
          <a:xfrm>
            <a:off x="2432194" y="3696072"/>
            <a:ext cx="0" cy="9655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807" name="iṩļïḓè"/>
          <p:cNvSpPr txBox="1"/>
          <p:nvPr/>
        </p:nvSpPr>
        <p:spPr bwMode="auto">
          <a:xfrm>
            <a:off x="2509287" y="3685996"/>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cs typeface="+mn-ea"/>
                <a:sym typeface="+mn-lt"/>
              </a:rPr>
              <a:t>1PPT.COM</a:t>
            </a:r>
          </a:p>
        </p:txBody>
      </p:sp>
      <p:sp>
        <p:nvSpPr>
          <p:cNvPr id="1048808" name="Synergistically utilize technically sound portals with frictionless chains. Dramatically customize…"/>
          <p:cNvSpPr txBox="1"/>
          <p:nvPr/>
        </p:nvSpPr>
        <p:spPr>
          <a:xfrm>
            <a:off x="2697292" y="4130766"/>
            <a:ext cx="2439958" cy="41910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a:t>
            </a:r>
          </a:p>
        </p:txBody>
      </p:sp>
      <p:sp>
        <p:nvSpPr>
          <p:cNvPr id="1048809" name="iconfont-1187-868319"/>
          <p:cNvSpPr>
            <a:spLocks noChangeAspect="1"/>
          </p:cNvSpPr>
          <p:nvPr/>
        </p:nvSpPr>
        <p:spPr bwMode="auto">
          <a:xfrm>
            <a:off x="1660283" y="5110428"/>
            <a:ext cx="586175" cy="58569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3145760" name="直接连接符 21"/>
          <p:cNvCxnSpPr/>
          <p:nvPr/>
        </p:nvCxnSpPr>
        <p:spPr>
          <a:xfrm>
            <a:off x="2378929" y="4968579"/>
            <a:ext cx="0" cy="9655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810" name="iṩļïḓè"/>
          <p:cNvSpPr txBox="1"/>
          <p:nvPr/>
        </p:nvSpPr>
        <p:spPr bwMode="auto">
          <a:xfrm>
            <a:off x="2456022" y="4958503"/>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cs typeface="+mn-ea"/>
                <a:sym typeface="+mn-lt"/>
              </a:rPr>
              <a:t>1PPT.COM</a:t>
            </a:r>
          </a:p>
        </p:txBody>
      </p:sp>
      <p:sp>
        <p:nvSpPr>
          <p:cNvPr id="1048811" name="Synergistically utilize technically sound portals with frictionless chains. Dramatically customize…"/>
          <p:cNvSpPr txBox="1"/>
          <p:nvPr/>
        </p:nvSpPr>
        <p:spPr>
          <a:xfrm>
            <a:off x="2644027" y="5403273"/>
            <a:ext cx="2439958" cy="41910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05"/>
                                        </p:tgtEl>
                                        <p:attrNameLst>
                                          <p:attrName>style.visibility</p:attrName>
                                        </p:attrNameLst>
                                      </p:cBhvr>
                                      <p:to>
                                        <p:strVal val="visible"/>
                                      </p:to>
                                    </p:set>
                                    <p:animEffect transition="in" filter="fade">
                                      <p:cBhvr>
                                        <p:cTn id="7" dur="500"/>
                                        <p:tgtEl>
                                          <p:spTgt spid="104880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48807"/>
                                        </p:tgtEl>
                                        <p:attrNameLst>
                                          <p:attrName>style.visibility</p:attrName>
                                        </p:attrNameLst>
                                      </p:cBhvr>
                                      <p:to>
                                        <p:strVal val="visible"/>
                                      </p:to>
                                    </p:set>
                                    <p:anim calcmode="lin" valueType="num">
                                      <p:cBhvr additive="base">
                                        <p:cTn id="10" dur="500" fill="hold"/>
                                        <p:tgtEl>
                                          <p:spTgt spid="1048807"/>
                                        </p:tgtEl>
                                        <p:attrNameLst>
                                          <p:attrName>ppt_x</p:attrName>
                                        </p:attrNameLst>
                                      </p:cBhvr>
                                      <p:tavLst>
                                        <p:tav tm="0">
                                          <p:val>
                                            <p:strVal val="#ppt_x"/>
                                          </p:val>
                                        </p:tav>
                                        <p:tav tm="100000">
                                          <p:val>
                                            <p:strVal val="#ppt_x"/>
                                          </p:val>
                                        </p:tav>
                                      </p:tavLst>
                                    </p:anim>
                                    <p:anim calcmode="lin" valueType="num">
                                      <p:cBhvr additive="base">
                                        <p:cTn id="11" dur="500" fill="hold"/>
                                        <p:tgtEl>
                                          <p:spTgt spid="1048807"/>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048808"/>
                                        </p:tgtEl>
                                        <p:attrNameLst>
                                          <p:attrName>style.visibility</p:attrName>
                                        </p:attrNameLst>
                                      </p:cBhvr>
                                      <p:to>
                                        <p:strVal val="visible"/>
                                      </p:to>
                                    </p:set>
                                    <p:anim calcmode="lin" valueType="num">
                                      <p:cBhvr additive="base">
                                        <p:cTn id="14" dur="500" fill="hold"/>
                                        <p:tgtEl>
                                          <p:spTgt spid="1048808"/>
                                        </p:tgtEl>
                                        <p:attrNameLst>
                                          <p:attrName>ppt_x</p:attrName>
                                        </p:attrNameLst>
                                      </p:cBhvr>
                                      <p:tavLst>
                                        <p:tav tm="0">
                                          <p:val>
                                            <p:strVal val="#ppt_x"/>
                                          </p:val>
                                        </p:tav>
                                        <p:tav tm="100000">
                                          <p:val>
                                            <p:strVal val="#ppt_x"/>
                                          </p:val>
                                        </p:tav>
                                      </p:tavLst>
                                    </p:anim>
                                    <p:anim calcmode="lin" valueType="num">
                                      <p:cBhvr additive="base">
                                        <p:cTn id="15" dur="500" fill="hold"/>
                                        <p:tgtEl>
                                          <p:spTgt spid="104880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48810"/>
                                        </p:tgtEl>
                                        <p:attrNameLst>
                                          <p:attrName>style.visibility</p:attrName>
                                        </p:attrNameLst>
                                      </p:cBhvr>
                                      <p:to>
                                        <p:strVal val="visible"/>
                                      </p:to>
                                    </p:set>
                                    <p:anim calcmode="lin" valueType="num">
                                      <p:cBhvr additive="base">
                                        <p:cTn id="18" dur="500" fill="hold"/>
                                        <p:tgtEl>
                                          <p:spTgt spid="1048810"/>
                                        </p:tgtEl>
                                        <p:attrNameLst>
                                          <p:attrName>ppt_x</p:attrName>
                                        </p:attrNameLst>
                                      </p:cBhvr>
                                      <p:tavLst>
                                        <p:tav tm="0">
                                          <p:val>
                                            <p:strVal val="#ppt_x"/>
                                          </p:val>
                                        </p:tav>
                                        <p:tav tm="100000">
                                          <p:val>
                                            <p:strVal val="#ppt_x"/>
                                          </p:val>
                                        </p:tav>
                                      </p:tavLst>
                                    </p:anim>
                                    <p:anim calcmode="lin" valueType="num">
                                      <p:cBhvr additive="base">
                                        <p:cTn id="19" dur="500" fill="hold"/>
                                        <p:tgtEl>
                                          <p:spTgt spid="10488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48811"/>
                                        </p:tgtEl>
                                        <p:attrNameLst>
                                          <p:attrName>style.visibility</p:attrName>
                                        </p:attrNameLst>
                                      </p:cBhvr>
                                      <p:to>
                                        <p:strVal val="visible"/>
                                      </p:to>
                                    </p:set>
                                    <p:anim calcmode="lin" valueType="num">
                                      <p:cBhvr additive="base">
                                        <p:cTn id="22" dur="500" fill="hold"/>
                                        <p:tgtEl>
                                          <p:spTgt spid="1048811"/>
                                        </p:tgtEl>
                                        <p:attrNameLst>
                                          <p:attrName>ppt_x</p:attrName>
                                        </p:attrNameLst>
                                      </p:cBhvr>
                                      <p:tavLst>
                                        <p:tav tm="0">
                                          <p:val>
                                            <p:strVal val="#ppt_x"/>
                                          </p:val>
                                        </p:tav>
                                        <p:tav tm="100000">
                                          <p:val>
                                            <p:strVal val="#ppt_x"/>
                                          </p:val>
                                        </p:tav>
                                      </p:tavLst>
                                    </p:anim>
                                    <p:anim calcmode="lin" valueType="num">
                                      <p:cBhvr additive="base">
                                        <p:cTn id="23" dur="500" fill="hold"/>
                                        <p:tgtEl>
                                          <p:spTgt spid="10488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5" grpId="0" animBg="1"/>
      <p:bldP spid="1048807" grpId="0"/>
      <p:bldP spid="1048808" grpId="0" animBg="1"/>
      <p:bldP spid="1048810" grpId="0"/>
      <p:bldP spid="10488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íṡlíďê"/>
          <p:cNvSpPr/>
          <p:nvPr/>
        </p:nvSpPr>
        <p:spPr bwMode="auto">
          <a:xfrm>
            <a:off x="9511991" y="3058380"/>
            <a:ext cx="1882545" cy="898488"/>
          </a:xfrm>
          <a:custGeom>
            <a:avLst/>
            <a:gdLst>
              <a:gd name="T0" fmla="*/ 1541 w 3080"/>
              <a:gd name="T1" fmla="*/ 1470 h 1470"/>
              <a:gd name="T2" fmla="*/ 3080 w 3080"/>
              <a:gd name="T3" fmla="*/ 1058 h 1470"/>
              <a:gd name="T4" fmla="*/ 3080 w 3080"/>
              <a:gd name="T5" fmla="*/ 0 h 1470"/>
              <a:gd name="T6" fmla="*/ 0 w 3080"/>
              <a:gd name="T7" fmla="*/ 0 h 1470"/>
              <a:gd name="T8" fmla="*/ 0 w 3080"/>
              <a:gd name="T9" fmla="*/ 1058 h 1470"/>
              <a:gd name="T10" fmla="*/ 1541 w 3080"/>
              <a:gd name="T11" fmla="*/ 1470 h 1470"/>
            </a:gdLst>
            <a:ahLst/>
            <a:cxnLst>
              <a:cxn ang="0">
                <a:pos x="T0" y="T1"/>
              </a:cxn>
              <a:cxn ang="0">
                <a:pos x="T2" y="T3"/>
              </a:cxn>
              <a:cxn ang="0">
                <a:pos x="T4" y="T5"/>
              </a:cxn>
              <a:cxn ang="0">
                <a:pos x="T6" y="T7"/>
              </a:cxn>
              <a:cxn ang="0">
                <a:pos x="T8" y="T9"/>
              </a:cxn>
              <a:cxn ang="0">
                <a:pos x="T10" y="T11"/>
              </a:cxn>
            </a:cxnLst>
            <a:rect l="0" t="0" r="r" b="b"/>
            <a:pathLst>
              <a:path w="3080" h="1470">
                <a:moveTo>
                  <a:pt x="1541" y="1470"/>
                </a:moveTo>
                <a:lnTo>
                  <a:pt x="3080" y="1058"/>
                </a:lnTo>
                <a:lnTo>
                  <a:pt x="3080" y="0"/>
                </a:lnTo>
                <a:lnTo>
                  <a:pt x="0" y="0"/>
                </a:lnTo>
                <a:lnTo>
                  <a:pt x="0" y="1058"/>
                </a:lnTo>
                <a:lnTo>
                  <a:pt x="1541" y="1470"/>
                </a:lnTo>
                <a:close/>
              </a:path>
            </a:pathLst>
          </a:custGeom>
          <a:noFill/>
          <a:ln w="19050">
            <a:solidFill>
              <a:schemeClr val="bg1">
                <a:lumMod val="75000"/>
              </a:schemeClr>
            </a:solidFill>
          </a:ln>
          <a:effectLst/>
        </p:spPr>
        <p:txBody>
          <a:bodyPr anchor="ctr"/>
          <a:lstStyle/>
          <a:p>
            <a:pPr algn="ctr"/>
            <a:endParaRPr sz="8000">
              <a:cs typeface="+mn-ea"/>
              <a:sym typeface="+mn-lt"/>
            </a:endParaRPr>
          </a:p>
        </p:txBody>
      </p:sp>
      <p:sp>
        <p:nvSpPr>
          <p:cNvPr id="1048815" name="ïṧlídè"/>
          <p:cNvSpPr txBox="1"/>
          <p:nvPr/>
        </p:nvSpPr>
        <p:spPr>
          <a:xfrm>
            <a:off x="9925195" y="3368434"/>
            <a:ext cx="1056136" cy="365953"/>
          </a:xfrm>
          <a:prstGeom prst="rect">
            <a:avLst/>
          </a:prstGeom>
          <a:noFill/>
        </p:spPr>
        <p:txBody>
          <a:bodyPr wrap="none" lIns="90000" tIns="46800" rIns="90000" bIns="46800" anchor="t" anchorCtr="0">
            <a:normAutofit fontScale="92500" lnSpcReduction="10000"/>
          </a:bodyPr>
          <a:lstStyle/>
          <a:p>
            <a:pPr marL="0" marR="0" lvl="0" indent="0" algn="ctr" defTabSz="914400" eaLnBrk="1" fontAlgn="auto" latinLnBrk="0" hangingPunct="1">
              <a:buClrTx/>
              <a:buSzTx/>
              <a:buFontTx/>
              <a:buNone/>
            </a:pPr>
            <a:r>
              <a:rPr lang="en-US" sz="2000" b="1" kern="0">
                <a:cs typeface="+mn-ea"/>
                <a:sym typeface="+mn-lt"/>
              </a:rPr>
              <a:t>3</a:t>
            </a:r>
            <a:r>
              <a:rPr lang="en-US" sz="700" b="1" kern="0">
                <a:cs typeface="+mn-ea"/>
                <a:sym typeface="+mn-lt"/>
              </a:rPr>
              <a:t> </a:t>
            </a:r>
            <a:r>
              <a:rPr lang="en-US" sz="2000" b="1" kern="0">
                <a:cs typeface="+mn-ea"/>
                <a:sym typeface="+mn-lt"/>
              </a:rPr>
              <a:t>5</a:t>
            </a:r>
            <a:r>
              <a:rPr lang="en-US" sz="2000" b="1" kern="0" dirty="0">
                <a:cs typeface="+mn-ea"/>
                <a:sym typeface="+mn-lt"/>
              </a:rPr>
              <a:t>%</a:t>
            </a:r>
          </a:p>
        </p:txBody>
      </p:sp>
      <p:sp>
        <p:nvSpPr>
          <p:cNvPr id="1048816" name="íṧḻîďè"/>
          <p:cNvSpPr/>
          <p:nvPr/>
        </p:nvSpPr>
        <p:spPr bwMode="auto">
          <a:xfrm>
            <a:off x="791803" y="3058380"/>
            <a:ext cx="1882545" cy="898488"/>
          </a:xfrm>
          <a:custGeom>
            <a:avLst/>
            <a:gdLst>
              <a:gd name="T0" fmla="*/ 1541 w 3080"/>
              <a:gd name="T1" fmla="*/ 1470 h 1470"/>
              <a:gd name="T2" fmla="*/ 3080 w 3080"/>
              <a:gd name="T3" fmla="*/ 1058 h 1470"/>
              <a:gd name="T4" fmla="*/ 3080 w 3080"/>
              <a:gd name="T5" fmla="*/ 0 h 1470"/>
              <a:gd name="T6" fmla="*/ 0 w 3080"/>
              <a:gd name="T7" fmla="*/ 0 h 1470"/>
              <a:gd name="T8" fmla="*/ 0 w 3080"/>
              <a:gd name="T9" fmla="*/ 1058 h 1470"/>
              <a:gd name="T10" fmla="*/ 1541 w 3080"/>
              <a:gd name="T11" fmla="*/ 1470 h 1470"/>
            </a:gdLst>
            <a:ahLst/>
            <a:cxnLst>
              <a:cxn ang="0">
                <a:pos x="T0" y="T1"/>
              </a:cxn>
              <a:cxn ang="0">
                <a:pos x="T2" y="T3"/>
              </a:cxn>
              <a:cxn ang="0">
                <a:pos x="T4" y="T5"/>
              </a:cxn>
              <a:cxn ang="0">
                <a:pos x="T6" y="T7"/>
              </a:cxn>
              <a:cxn ang="0">
                <a:pos x="T8" y="T9"/>
              </a:cxn>
              <a:cxn ang="0">
                <a:pos x="T10" y="T11"/>
              </a:cxn>
            </a:cxnLst>
            <a:rect l="0" t="0" r="r" b="b"/>
            <a:pathLst>
              <a:path w="3080" h="1470">
                <a:moveTo>
                  <a:pt x="1541" y="1470"/>
                </a:moveTo>
                <a:lnTo>
                  <a:pt x="3080" y="1058"/>
                </a:lnTo>
                <a:lnTo>
                  <a:pt x="3080" y="0"/>
                </a:lnTo>
                <a:lnTo>
                  <a:pt x="0" y="0"/>
                </a:lnTo>
                <a:lnTo>
                  <a:pt x="0" y="1058"/>
                </a:lnTo>
                <a:lnTo>
                  <a:pt x="1541" y="1470"/>
                </a:lnTo>
                <a:close/>
              </a:path>
            </a:pathLst>
          </a:custGeom>
          <a:noFill/>
          <a:ln w="19050">
            <a:solidFill>
              <a:schemeClr val="bg1">
                <a:lumMod val="75000"/>
              </a:schemeClr>
            </a:solidFill>
          </a:ln>
          <a:effectLst/>
        </p:spPr>
        <p:txBody>
          <a:bodyPr anchor="ctr"/>
          <a:lstStyle/>
          <a:p>
            <a:pPr algn="ctr"/>
            <a:endParaRPr>
              <a:cs typeface="+mn-ea"/>
              <a:sym typeface="+mn-lt"/>
            </a:endParaRPr>
          </a:p>
        </p:txBody>
      </p:sp>
      <p:sp>
        <p:nvSpPr>
          <p:cNvPr id="1048817" name="îṥļîdê"/>
          <p:cNvSpPr txBox="1"/>
          <p:nvPr/>
        </p:nvSpPr>
        <p:spPr>
          <a:xfrm>
            <a:off x="1226787" y="3374011"/>
            <a:ext cx="1056136" cy="365953"/>
          </a:xfrm>
          <a:prstGeom prst="rect">
            <a:avLst/>
          </a:prstGeom>
          <a:noFill/>
        </p:spPr>
        <p:txBody>
          <a:bodyPr wrap="none" lIns="90000" tIns="46800" rIns="90000" bIns="46800" anchor="t" anchorCtr="0">
            <a:normAutofit fontScale="92500" lnSpcReduction="10000"/>
          </a:bodyPr>
          <a:lstStyle/>
          <a:p>
            <a:pPr marL="0" marR="0" lvl="0" indent="0" algn="ctr" defTabSz="914400" eaLnBrk="1" fontAlgn="auto" latinLnBrk="0" hangingPunct="1">
              <a:buClrTx/>
              <a:buSzTx/>
              <a:buFontTx/>
              <a:buNone/>
            </a:pPr>
            <a:r>
              <a:rPr kumimoji="0" lang="en-US" sz="2000" b="1" i="0" u="none" strike="noStrike" kern="0" cap="none" spc="0" normalizeH="0" baseline="0" noProof="0">
                <a:ln>
                  <a:noFill/>
                </a:ln>
                <a:effectLst/>
                <a:uLnTx/>
                <a:uFillTx/>
                <a:cs typeface="+mn-ea"/>
                <a:sym typeface="+mn-lt"/>
              </a:rPr>
              <a:t>6</a:t>
            </a:r>
            <a:r>
              <a:rPr kumimoji="0" lang="en-US" sz="700" b="1" i="0" u="none" strike="noStrike" kern="0" cap="none" spc="0" normalizeH="0" baseline="0" noProof="0">
                <a:ln>
                  <a:noFill/>
                </a:ln>
                <a:effectLst/>
                <a:uLnTx/>
                <a:uFillTx/>
                <a:cs typeface="+mn-ea"/>
                <a:sym typeface="+mn-lt"/>
              </a:rPr>
              <a:t> </a:t>
            </a:r>
            <a:r>
              <a:rPr kumimoji="0" lang="en-US" sz="2000" b="1" i="0" u="none" strike="noStrike" kern="0" cap="none" spc="0" normalizeH="0" baseline="0" noProof="0">
                <a:ln>
                  <a:noFill/>
                </a:ln>
                <a:effectLst/>
                <a:uLnTx/>
                <a:uFillTx/>
                <a:cs typeface="+mn-ea"/>
                <a:sym typeface="+mn-lt"/>
              </a:rPr>
              <a:t>5</a:t>
            </a:r>
            <a:r>
              <a:rPr kumimoji="0" lang="en-US" sz="2000" b="1" i="0" u="none" strike="noStrike" kern="0" cap="none" spc="0" normalizeH="0" baseline="0" noProof="0" dirty="0">
                <a:ln>
                  <a:noFill/>
                </a:ln>
                <a:effectLst/>
                <a:uLnTx/>
                <a:uFillTx/>
                <a:cs typeface="+mn-ea"/>
                <a:sym typeface="+mn-lt"/>
              </a:rPr>
              <a:t>%</a:t>
            </a:r>
          </a:p>
        </p:txBody>
      </p:sp>
      <p:sp>
        <p:nvSpPr>
          <p:cNvPr id="1048818" name="îsļïḍê"/>
          <p:cNvSpPr/>
          <p:nvPr/>
        </p:nvSpPr>
        <p:spPr bwMode="auto">
          <a:xfrm>
            <a:off x="7153537" y="3379588"/>
            <a:ext cx="1867541" cy="1870900"/>
          </a:xfrm>
          <a:custGeom>
            <a:avLst/>
            <a:gdLst>
              <a:gd name="T0" fmla="*/ 1112 w 1112"/>
              <a:gd name="T1" fmla="*/ 332 h 1114"/>
              <a:gd name="T2" fmla="*/ 331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1" y="0"/>
                </a:lnTo>
                <a:lnTo>
                  <a:pt x="1112" y="332"/>
                </a:lnTo>
                <a:close/>
              </a:path>
            </a:pathLst>
          </a:custGeom>
          <a:solidFill>
            <a:schemeClr val="bg1">
              <a:lumMod val="75000"/>
              <a:alpha val="15000"/>
            </a:schemeClr>
          </a:solidFill>
          <a:ln>
            <a:noFill/>
          </a:ln>
        </p:spPr>
        <p:txBody>
          <a:bodyPr anchor="ctr"/>
          <a:lstStyle/>
          <a:p>
            <a:pPr algn="ctr"/>
            <a:endParaRPr>
              <a:cs typeface="+mn-ea"/>
              <a:sym typeface="+mn-lt"/>
            </a:endParaRPr>
          </a:p>
        </p:txBody>
      </p:sp>
      <p:sp>
        <p:nvSpPr>
          <p:cNvPr id="1048819" name="iṧļiḍê"/>
          <p:cNvSpPr/>
          <p:nvPr/>
        </p:nvSpPr>
        <p:spPr bwMode="auto">
          <a:xfrm>
            <a:off x="5841891" y="3379588"/>
            <a:ext cx="1867541" cy="1870900"/>
          </a:xfrm>
          <a:custGeom>
            <a:avLst/>
            <a:gdLst>
              <a:gd name="T0" fmla="*/ 332 w 1112"/>
              <a:gd name="T1" fmla="*/ 0 h 1114"/>
              <a:gd name="T2" fmla="*/ 1112 w 1112"/>
              <a:gd name="T3" fmla="*/ 782 h 1114"/>
              <a:gd name="T4" fmla="*/ 781 w 1112"/>
              <a:gd name="T5" fmla="*/ 1114 h 1114"/>
              <a:gd name="T6" fmla="*/ 0 w 1112"/>
              <a:gd name="T7" fmla="*/ 332 h 1114"/>
              <a:gd name="T8" fmla="*/ 332 w 1112"/>
              <a:gd name="T9" fmla="*/ 0 h 1114"/>
            </a:gdLst>
            <a:ahLst/>
            <a:cxnLst>
              <a:cxn ang="0">
                <a:pos x="T0" y="T1"/>
              </a:cxn>
              <a:cxn ang="0">
                <a:pos x="T2" y="T3"/>
              </a:cxn>
              <a:cxn ang="0">
                <a:pos x="T4" y="T5"/>
              </a:cxn>
              <a:cxn ang="0">
                <a:pos x="T6" y="T7"/>
              </a:cxn>
              <a:cxn ang="0">
                <a:pos x="T8" y="T9"/>
              </a:cxn>
            </a:cxnLst>
            <a:rect l="0" t="0" r="r" b="b"/>
            <a:pathLst>
              <a:path w="1112" h="1114">
                <a:moveTo>
                  <a:pt x="332" y="0"/>
                </a:moveTo>
                <a:lnTo>
                  <a:pt x="1112" y="782"/>
                </a:lnTo>
                <a:lnTo>
                  <a:pt x="781" y="1114"/>
                </a:lnTo>
                <a:lnTo>
                  <a:pt x="0" y="332"/>
                </a:lnTo>
                <a:lnTo>
                  <a:pt x="332" y="0"/>
                </a:lnTo>
                <a:close/>
              </a:path>
            </a:pathLst>
          </a:custGeom>
          <a:solidFill>
            <a:schemeClr val="bg1">
              <a:lumMod val="50000"/>
              <a:alpha val="15000"/>
            </a:schemeClr>
          </a:solidFill>
          <a:ln>
            <a:noFill/>
          </a:ln>
        </p:spPr>
        <p:txBody>
          <a:bodyPr anchor="ctr"/>
          <a:lstStyle/>
          <a:p>
            <a:pPr algn="ctr"/>
            <a:endParaRPr>
              <a:cs typeface="+mn-ea"/>
              <a:sym typeface="+mn-lt"/>
            </a:endParaRPr>
          </a:p>
        </p:txBody>
      </p:sp>
      <p:sp>
        <p:nvSpPr>
          <p:cNvPr id="1048820" name="iṥļîḑe"/>
          <p:cNvSpPr/>
          <p:nvPr/>
        </p:nvSpPr>
        <p:spPr bwMode="auto">
          <a:xfrm>
            <a:off x="7153537" y="2066265"/>
            <a:ext cx="1867541" cy="1870900"/>
          </a:xfrm>
          <a:custGeom>
            <a:avLst/>
            <a:gdLst>
              <a:gd name="T0" fmla="*/ 331 w 1112"/>
              <a:gd name="T1" fmla="*/ 0 h 1114"/>
              <a:gd name="T2" fmla="*/ 1112 w 1112"/>
              <a:gd name="T3" fmla="*/ 782 h 1114"/>
              <a:gd name="T4" fmla="*/ 781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1" y="1114"/>
                </a:lnTo>
                <a:lnTo>
                  <a:pt x="0" y="332"/>
                </a:lnTo>
                <a:lnTo>
                  <a:pt x="331" y="0"/>
                </a:lnTo>
                <a:close/>
              </a:path>
            </a:pathLst>
          </a:custGeom>
          <a:solidFill>
            <a:schemeClr val="bg1">
              <a:lumMod val="50000"/>
              <a:alpha val="15000"/>
            </a:schemeClr>
          </a:solidFill>
          <a:ln>
            <a:noFill/>
          </a:ln>
        </p:spPr>
        <p:txBody>
          <a:bodyPr anchor="ctr"/>
          <a:lstStyle/>
          <a:p>
            <a:pPr algn="ctr"/>
            <a:endParaRPr>
              <a:cs typeface="+mn-ea"/>
              <a:sym typeface="+mn-lt"/>
            </a:endParaRPr>
          </a:p>
        </p:txBody>
      </p:sp>
      <p:sp>
        <p:nvSpPr>
          <p:cNvPr id="1048821" name="íšľîḓè"/>
          <p:cNvSpPr/>
          <p:nvPr/>
        </p:nvSpPr>
        <p:spPr bwMode="auto">
          <a:xfrm>
            <a:off x="5841891" y="2066265"/>
            <a:ext cx="1867541" cy="1870900"/>
          </a:xfrm>
          <a:custGeom>
            <a:avLst/>
            <a:gdLst>
              <a:gd name="T0" fmla="*/ 1112 w 1112"/>
              <a:gd name="T1" fmla="*/ 332 h 1114"/>
              <a:gd name="T2" fmla="*/ 332 w 1112"/>
              <a:gd name="T3" fmla="*/ 1114 h 1114"/>
              <a:gd name="T4" fmla="*/ 0 w 1112"/>
              <a:gd name="T5" fmla="*/ 782 h 1114"/>
              <a:gd name="T6" fmla="*/ 781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2" y="1114"/>
                </a:lnTo>
                <a:lnTo>
                  <a:pt x="0" y="782"/>
                </a:lnTo>
                <a:lnTo>
                  <a:pt x="781" y="0"/>
                </a:lnTo>
                <a:lnTo>
                  <a:pt x="1112" y="332"/>
                </a:lnTo>
                <a:close/>
              </a:path>
            </a:pathLst>
          </a:custGeom>
          <a:solidFill>
            <a:schemeClr val="bg1">
              <a:lumMod val="75000"/>
              <a:alpha val="15000"/>
            </a:schemeClr>
          </a:solidFill>
          <a:ln>
            <a:noFill/>
          </a:ln>
        </p:spPr>
        <p:txBody>
          <a:bodyPr anchor="ctr"/>
          <a:lstStyle/>
          <a:p>
            <a:pPr algn="ctr"/>
            <a:endParaRPr>
              <a:cs typeface="+mn-ea"/>
              <a:sym typeface="+mn-lt"/>
            </a:endParaRPr>
          </a:p>
        </p:txBody>
      </p:sp>
      <p:sp>
        <p:nvSpPr>
          <p:cNvPr id="1048822" name="iṡḷíḋè"/>
          <p:cNvSpPr/>
          <p:nvPr/>
        </p:nvSpPr>
        <p:spPr bwMode="auto">
          <a:xfrm>
            <a:off x="4530247" y="3379588"/>
            <a:ext cx="1869221" cy="1870900"/>
          </a:xfrm>
          <a:custGeom>
            <a:avLst/>
            <a:gdLst>
              <a:gd name="T0" fmla="*/ 1113 w 1113"/>
              <a:gd name="T1" fmla="*/ 332 h 1114"/>
              <a:gd name="T2" fmla="*/ 332 w 1113"/>
              <a:gd name="T3" fmla="*/ 1114 h 1114"/>
              <a:gd name="T4" fmla="*/ 0 w 1113"/>
              <a:gd name="T5" fmla="*/ 782 h 1114"/>
              <a:gd name="T6" fmla="*/ 781 w 1113"/>
              <a:gd name="T7" fmla="*/ 0 h 1114"/>
              <a:gd name="T8" fmla="*/ 1113 w 1113"/>
              <a:gd name="T9" fmla="*/ 332 h 1114"/>
            </a:gdLst>
            <a:ahLst/>
            <a:cxnLst>
              <a:cxn ang="0">
                <a:pos x="T0" y="T1"/>
              </a:cxn>
              <a:cxn ang="0">
                <a:pos x="T2" y="T3"/>
              </a:cxn>
              <a:cxn ang="0">
                <a:pos x="T4" y="T5"/>
              </a:cxn>
              <a:cxn ang="0">
                <a:pos x="T6" y="T7"/>
              </a:cxn>
              <a:cxn ang="0">
                <a:pos x="T8" y="T9"/>
              </a:cxn>
            </a:cxnLst>
            <a:rect l="0" t="0" r="r" b="b"/>
            <a:pathLst>
              <a:path w="1113" h="1114">
                <a:moveTo>
                  <a:pt x="1113" y="332"/>
                </a:moveTo>
                <a:lnTo>
                  <a:pt x="332" y="1114"/>
                </a:lnTo>
                <a:lnTo>
                  <a:pt x="0" y="782"/>
                </a:lnTo>
                <a:lnTo>
                  <a:pt x="781" y="0"/>
                </a:lnTo>
                <a:lnTo>
                  <a:pt x="1113" y="332"/>
                </a:lnTo>
                <a:close/>
              </a:path>
            </a:pathLst>
          </a:custGeom>
          <a:solidFill>
            <a:schemeClr val="bg1">
              <a:lumMod val="75000"/>
              <a:alpha val="15000"/>
            </a:schemeClr>
          </a:solidFill>
          <a:ln>
            <a:noFill/>
          </a:ln>
        </p:spPr>
        <p:txBody>
          <a:bodyPr anchor="ctr"/>
          <a:lstStyle/>
          <a:p>
            <a:pPr algn="ctr"/>
            <a:endParaRPr>
              <a:cs typeface="+mn-ea"/>
              <a:sym typeface="+mn-lt"/>
            </a:endParaRPr>
          </a:p>
        </p:txBody>
      </p:sp>
      <p:sp>
        <p:nvSpPr>
          <p:cNvPr id="1048823" name="îṡ1íḑè"/>
          <p:cNvSpPr/>
          <p:nvPr/>
        </p:nvSpPr>
        <p:spPr bwMode="auto">
          <a:xfrm>
            <a:off x="3220280" y="3379588"/>
            <a:ext cx="1867541" cy="1870900"/>
          </a:xfrm>
          <a:custGeom>
            <a:avLst/>
            <a:gdLst>
              <a:gd name="T0" fmla="*/ 331 w 1112"/>
              <a:gd name="T1" fmla="*/ 0 h 1114"/>
              <a:gd name="T2" fmla="*/ 1112 w 1112"/>
              <a:gd name="T3" fmla="*/ 782 h 1114"/>
              <a:gd name="T4" fmla="*/ 780 w 1112"/>
              <a:gd name="T5" fmla="*/ 1114 h 1114"/>
              <a:gd name="T6" fmla="*/ 0 w 1112"/>
              <a:gd name="T7" fmla="*/ 332 h 1114"/>
              <a:gd name="T8" fmla="*/ 331 w 1112"/>
              <a:gd name="T9" fmla="*/ 0 h 1114"/>
            </a:gdLst>
            <a:ahLst/>
            <a:cxnLst>
              <a:cxn ang="0">
                <a:pos x="T0" y="T1"/>
              </a:cxn>
              <a:cxn ang="0">
                <a:pos x="T2" y="T3"/>
              </a:cxn>
              <a:cxn ang="0">
                <a:pos x="T4" y="T5"/>
              </a:cxn>
              <a:cxn ang="0">
                <a:pos x="T6" y="T7"/>
              </a:cxn>
              <a:cxn ang="0">
                <a:pos x="T8" y="T9"/>
              </a:cxn>
            </a:cxnLst>
            <a:rect l="0" t="0" r="r" b="b"/>
            <a:pathLst>
              <a:path w="1112" h="1114">
                <a:moveTo>
                  <a:pt x="331" y="0"/>
                </a:moveTo>
                <a:lnTo>
                  <a:pt x="1112" y="782"/>
                </a:lnTo>
                <a:lnTo>
                  <a:pt x="780" y="1114"/>
                </a:lnTo>
                <a:lnTo>
                  <a:pt x="0" y="332"/>
                </a:lnTo>
                <a:lnTo>
                  <a:pt x="331" y="0"/>
                </a:lnTo>
                <a:close/>
              </a:path>
            </a:pathLst>
          </a:custGeom>
          <a:solidFill>
            <a:schemeClr val="bg1">
              <a:lumMod val="50000"/>
              <a:alpha val="15000"/>
            </a:schemeClr>
          </a:solidFill>
          <a:ln>
            <a:noFill/>
          </a:ln>
        </p:spPr>
        <p:txBody>
          <a:bodyPr anchor="ctr"/>
          <a:lstStyle/>
          <a:p>
            <a:pPr algn="ctr"/>
            <a:endParaRPr>
              <a:cs typeface="+mn-ea"/>
              <a:sym typeface="+mn-lt"/>
            </a:endParaRPr>
          </a:p>
        </p:txBody>
      </p:sp>
      <p:sp>
        <p:nvSpPr>
          <p:cNvPr id="1048824" name="îṥľiḑe"/>
          <p:cNvSpPr/>
          <p:nvPr/>
        </p:nvSpPr>
        <p:spPr bwMode="auto">
          <a:xfrm>
            <a:off x="4530247" y="2066265"/>
            <a:ext cx="1869221" cy="1870900"/>
          </a:xfrm>
          <a:custGeom>
            <a:avLst/>
            <a:gdLst>
              <a:gd name="T0" fmla="*/ 332 w 1113"/>
              <a:gd name="T1" fmla="*/ 0 h 1114"/>
              <a:gd name="T2" fmla="*/ 1113 w 1113"/>
              <a:gd name="T3" fmla="*/ 782 h 1114"/>
              <a:gd name="T4" fmla="*/ 781 w 1113"/>
              <a:gd name="T5" fmla="*/ 1114 h 1114"/>
              <a:gd name="T6" fmla="*/ 0 w 1113"/>
              <a:gd name="T7" fmla="*/ 332 h 1114"/>
              <a:gd name="T8" fmla="*/ 332 w 1113"/>
              <a:gd name="T9" fmla="*/ 0 h 1114"/>
            </a:gdLst>
            <a:ahLst/>
            <a:cxnLst>
              <a:cxn ang="0">
                <a:pos x="T0" y="T1"/>
              </a:cxn>
              <a:cxn ang="0">
                <a:pos x="T2" y="T3"/>
              </a:cxn>
              <a:cxn ang="0">
                <a:pos x="T4" y="T5"/>
              </a:cxn>
              <a:cxn ang="0">
                <a:pos x="T6" y="T7"/>
              </a:cxn>
              <a:cxn ang="0">
                <a:pos x="T8" y="T9"/>
              </a:cxn>
            </a:cxnLst>
            <a:rect l="0" t="0" r="r" b="b"/>
            <a:pathLst>
              <a:path w="1113" h="1114">
                <a:moveTo>
                  <a:pt x="332" y="0"/>
                </a:moveTo>
                <a:lnTo>
                  <a:pt x="1113" y="782"/>
                </a:lnTo>
                <a:lnTo>
                  <a:pt x="781" y="1114"/>
                </a:lnTo>
                <a:lnTo>
                  <a:pt x="0" y="332"/>
                </a:lnTo>
                <a:lnTo>
                  <a:pt x="332" y="0"/>
                </a:lnTo>
                <a:close/>
              </a:path>
            </a:pathLst>
          </a:custGeom>
          <a:solidFill>
            <a:schemeClr val="bg1">
              <a:lumMod val="50000"/>
              <a:alpha val="15000"/>
            </a:schemeClr>
          </a:solidFill>
          <a:ln>
            <a:noFill/>
          </a:ln>
        </p:spPr>
        <p:txBody>
          <a:bodyPr anchor="ctr"/>
          <a:lstStyle/>
          <a:p>
            <a:pPr algn="ctr"/>
            <a:endParaRPr>
              <a:cs typeface="+mn-ea"/>
              <a:sym typeface="+mn-lt"/>
            </a:endParaRPr>
          </a:p>
        </p:txBody>
      </p:sp>
      <p:sp>
        <p:nvSpPr>
          <p:cNvPr id="1048825" name="ïṡ1îḍè"/>
          <p:cNvSpPr/>
          <p:nvPr/>
        </p:nvSpPr>
        <p:spPr bwMode="auto">
          <a:xfrm>
            <a:off x="3220280" y="2066265"/>
            <a:ext cx="1867541" cy="1870900"/>
          </a:xfrm>
          <a:custGeom>
            <a:avLst/>
            <a:gdLst>
              <a:gd name="T0" fmla="*/ 1112 w 1112"/>
              <a:gd name="T1" fmla="*/ 332 h 1114"/>
              <a:gd name="T2" fmla="*/ 331 w 1112"/>
              <a:gd name="T3" fmla="*/ 1114 h 1114"/>
              <a:gd name="T4" fmla="*/ 0 w 1112"/>
              <a:gd name="T5" fmla="*/ 782 h 1114"/>
              <a:gd name="T6" fmla="*/ 780 w 1112"/>
              <a:gd name="T7" fmla="*/ 0 h 1114"/>
              <a:gd name="T8" fmla="*/ 1112 w 1112"/>
              <a:gd name="T9" fmla="*/ 332 h 1114"/>
            </a:gdLst>
            <a:ahLst/>
            <a:cxnLst>
              <a:cxn ang="0">
                <a:pos x="T0" y="T1"/>
              </a:cxn>
              <a:cxn ang="0">
                <a:pos x="T2" y="T3"/>
              </a:cxn>
              <a:cxn ang="0">
                <a:pos x="T4" y="T5"/>
              </a:cxn>
              <a:cxn ang="0">
                <a:pos x="T6" y="T7"/>
              </a:cxn>
              <a:cxn ang="0">
                <a:pos x="T8" y="T9"/>
              </a:cxn>
            </a:cxnLst>
            <a:rect l="0" t="0" r="r" b="b"/>
            <a:pathLst>
              <a:path w="1112" h="1114">
                <a:moveTo>
                  <a:pt x="1112" y="332"/>
                </a:moveTo>
                <a:lnTo>
                  <a:pt x="331" y="1114"/>
                </a:lnTo>
                <a:lnTo>
                  <a:pt x="0" y="782"/>
                </a:lnTo>
                <a:lnTo>
                  <a:pt x="780" y="0"/>
                </a:lnTo>
                <a:lnTo>
                  <a:pt x="1112" y="332"/>
                </a:lnTo>
                <a:close/>
              </a:path>
            </a:pathLst>
          </a:custGeom>
          <a:solidFill>
            <a:schemeClr val="bg1">
              <a:lumMod val="75000"/>
              <a:alpha val="15000"/>
            </a:schemeClr>
          </a:solidFill>
          <a:ln>
            <a:noFill/>
          </a:ln>
        </p:spPr>
        <p:txBody>
          <a:bodyPr anchor="ctr"/>
          <a:lstStyle/>
          <a:p>
            <a:pPr algn="ctr"/>
            <a:endParaRPr>
              <a:cs typeface="+mn-ea"/>
              <a:sym typeface="+mn-lt"/>
            </a:endParaRPr>
          </a:p>
        </p:txBody>
      </p:sp>
      <p:sp>
        <p:nvSpPr>
          <p:cNvPr id="1048826" name="íṥlîḓè"/>
          <p:cNvSpPr/>
          <p:nvPr/>
        </p:nvSpPr>
        <p:spPr>
          <a:xfrm>
            <a:off x="5814209" y="3461281"/>
            <a:ext cx="616695" cy="419342"/>
          </a:xfrm>
          <a:custGeom>
            <a:avLst/>
            <a:gdLst/>
            <a:ahLst/>
            <a:cxnLst>
              <a:cxn ang="0">
                <a:pos x="wd2" y="hd2"/>
              </a:cxn>
              <a:cxn ang="5400000">
                <a:pos x="wd2" y="hd2"/>
              </a:cxn>
              <a:cxn ang="10800000">
                <a:pos x="wd2" y="hd2"/>
              </a:cxn>
              <a:cxn ang="16200000">
                <a:pos x="wd2" y="hd2"/>
              </a:cxn>
            </a:cxnLst>
            <a:rect l="0" t="0" r="r" b="b"/>
            <a:pathLst>
              <a:path w="21600" h="21600" extrusionOk="0">
                <a:moveTo>
                  <a:pt x="21600" y="16517"/>
                </a:moveTo>
                <a:lnTo>
                  <a:pt x="17280" y="11116"/>
                </a:lnTo>
                <a:lnTo>
                  <a:pt x="17280" y="14294"/>
                </a:lnTo>
                <a:lnTo>
                  <a:pt x="6480" y="14294"/>
                </a:lnTo>
                <a:lnTo>
                  <a:pt x="6480" y="18739"/>
                </a:lnTo>
                <a:lnTo>
                  <a:pt x="17280" y="18739"/>
                </a:lnTo>
                <a:lnTo>
                  <a:pt x="17280" y="21600"/>
                </a:lnTo>
                <a:cubicBezTo>
                  <a:pt x="17280" y="21600"/>
                  <a:pt x="21600" y="16517"/>
                  <a:pt x="21600" y="16517"/>
                </a:cubicBezTo>
                <a:close/>
                <a:moveTo>
                  <a:pt x="15120" y="3177"/>
                </a:moveTo>
                <a:lnTo>
                  <a:pt x="4320" y="3177"/>
                </a:lnTo>
                <a:lnTo>
                  <a:pt x="4320" y="0"/>
                </a:lnTo>
                <a:lnTo>
                  <a:pt x="0" y="5399"/>
                </a:lnTo>
                <a:lnTo>
                  <a:pt x="4320" y="10481"/>
                </a:lnTo>
                <a:lnTo>
                  <a:pt x="4320" y="7624"/>
                </a:lnTo>
                <a:lnTo>
                  <a:pt x="15120" y="7624"/>
                </a:lnTo>
                <a:cubicBezTo>
                  <a:pt x="15120" y="7624"/>
                  <a:pt x="15120" y="3177"/>
                  <a:pt x="15120" y="3177"/>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27" name="ïŝļíḓe"/>
          <p:cNvSpPr/>
          <p:nvPr/>
        </p:nvSpPr>
        <p:spPr>
          <a:xfrm>
            <a:off x="3188026" y="3324242"/>
            <a:ext cx="638163" cy="6386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1</a:t>
            </a:r>
            <a:endParaRPr dirty="0">
              <a:cs typeface="+mn-ea"/>
              <a:sym typeface="+mn-lt"/>
            </a:endParaRPr>
          </a:p>
        </p:txBody>
      </p:sp>
      <p:sp>
        <p:nvSpPr>
          <p:cNvPr id="1048828" name="î$liḓè"/>
          <p:cNvSpPr/>
          <p:nvPr/>
        </p:nvSpPr>
        <p:spPr>
          <a:xfrm>
            <a:off x="8360149" y="3324242"/>
            <a:ext cx="638163" cy="638698"/>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2</a:t>
            </a:r>
            <a:endParaRPr dirty="0">
              <a:cs typeface="+mn-ea"/>
              <a:sym typeface="+mn-lt"/>
            </a:endParaRPr>
          </a:p>
        </p:txBody>
      </p:sp>
      <p:sp>
        <p:nvSpPr>
          <p:cNvPr id="1048829" name="iṥḻídé"/>
          <p:cNvSpPr/>
          <p:nvPr/>
        </p:nvSpPr>
        <p:spPr bwMode="auto">
          <a:xfrm>
            <a:off x="4375736" y="1915115"/>
            <a:ext cx="863233" cy="86323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30" name="išḷïďé"/>
          <p:cNvSpPr/>
          <p:nvPr/>
        </p:nvSpPr>
        <p:spPr bwMode="auto">
          <a:xfrm>
            <a:off x="4651961" y="2177508"/>
            <a:ext cx="301053" cy="310459"/>
          </a:xfrm>
          <a:custGeom>
            <a:avLst/>
            <a:gdLst>
              <a:gd name="T0" fmla="*/ 68 w 68"/>
              <a:gd name="T1" fmla="*/ 16 h 67"/>
              <a:gd name="T2" fmla="*/ 68 w 68"/>
              <a:gd name="T3" fmla="*/ 66 h 67"/>
              <a:gd name="T4" fmla="*/ 67 w 68"/>
              <a:gd name="T5" fmla="*/ 67 h 67"/>
              <a:gd name="T6" fmla="*/ 56 w 68"/>
              <a:gd name="T7" fmla="*/ 67 h 67"/>
              <a:gd name="T8" fmla="*/ 46 w 68"/>
              <a:gd name="T9" fmla="*/ 67 h 67"/>
              <a:gd name="T10" fmla="*/ 36 w 68"/>
              <a:gd name="T11" fmla="*/ 67 h 67"/>
              <a:gd name="T12" fmla="*/ 25 w 68"/>
              <a:gd name="T13" fmla="*/ 67 h 67"/>
              <a:gd name="T14" fmla="*/ 16 w 68"/>
              <a:gd name="T15" fmla="*/ 67 h 67"/>
              <a:gd name="T16" fmla="*/ 5 w 68"/>
              <a:gd name="T17" fmla="*/ 67 h 67"/>
              <a:gd name="T18" fmla="*/ 2 w 68"/>
              <a:gd name="T19" fmla="*/ 67 h 67"/>
              <a:gd name="T20" fmla="*/ 0 w 68"/>
              <a:gd name="T21" fmla="*/ 66 h 67"/>
              <a:gd name="T22" fmla="*/ 2 w 68"/>
              <a:gd name="T23" fmla="*/ 64 h 67"/>
              <a:gd name="T24" fmla="*/ 3 w 68"/>
              <a:gd name="T25" fmla="*/ 64 h 67"/>
              <a:gd name="T26" fmla="*/ 3 w 68"/>
              <a:gd name="T27" fmla="*/ 56 h 67"/>
              <a:gd name="T28" fmla="*/ 5 w 68"/>
              <a:gd name="T29" fmla="*/ 54 h 67"/>
              <a:gd name="T30" fmla="*/ 16 w 68"/>
              <a:gd name="T31" fmla="*/ 54 h 67"/>
              <a:gd name="T32" fmla="*/ 17 w 68"/>
              <a:gd name="T33" fmla="*/ 56 h 67"/>
              <a:gd name="T34" fmla="*/ 17 w 68"/>
              <a:gd name="T35" fmla="*/ 64 h 67"/>
              <a:gd name="T36" fmla="*/ 24 w 68"/>
              <a:gd name="T37" fmla="*/ 64 h 67"/>
              <a:gd name="T38" fmla="*/ 24 w 68"/>
              <a:gd name="T39" fmla="*/ 40 h 67"/>
              <a:gd name="T40" fmla="*/ 25 w 68"/>
              <a:gd name="T41" fmla="*/ 38 h 67"/>
              <a:gd name="T42" fmla="*/ 36 w 68"/>
              <a:gd name="T43" fmla="*/ 38 h 67"/>
              <a:gd name="T44" fmla="*/ 38 w 68"/>
              <a:gd name="T45" fmla="*/ 40 h 67"/>
              <a:gd name="T46" fmla="*/ 38 w 68"/>
              <a:gd name="T47" fmla="*/ 64 h 67"/>
              <a:gd name="T48" fmla="*/ 44 w 68"/>
              <a:gd name="T49" fmla="*/ 64 h 67"/>
              <a:gd name="T50" fmla="*/ 44 w 68"/>
              <a:gd name="T51" fmla="*/ 20 h 67"/>
              <a:gd name="T52" fmla="*/ 46 w 68"/>
              <a:gd name="T53" fmla="*/ 18 h 67"/>
              <a:gd name="T54" fmla="*/ 56 w 68"/>
              <a:gd name="T55" fmla="*/ 18 h 67"/>
              <a:gd name="T56" fmla="*/ 58 w 68"/>
              <a:gd name="T57" fmla="*/ 20 h 67"/>
              <a:gd name="T58" fmla="*/ 58 w 68"/>
              <a:gd name="T59" fmla="*/ 64 h 67"/>
              <a:gd name="T60" fmla="*/ 65 w 68"/>
              <a:gd name="T61" fmla="*/ 64 h 67"/>
              <a:gd name="T62" fmla="*/ 65 w 68"/>
              <a:gd name="T63" fmla="*/ 16 h 67"/>
              <a:gd name="T64" fmla="*/ 67 w 68"/>
              <a:gd name="T65" fmla="*/ 15 h 67"/>
              <a:gd name="T66" fmla="*/ 68 w 68"/>
              <a:gd name="T67" fmla="*/ 16 h 67"/>
              <a:gd name="T68" fmla="*/ 2 w 68"/>
              <a:gd name="T69" fmla="*/ 48 h 67"/>
              <a:gd name="T70" fmla="*/ 2 w 68"/>
              <a:gd name="T71" fmla="*/ 48 h 67"/>
              <a:gd name="T72" fmla="*/ 29 w 68"/>
              <a:gd name="T73" fmla="*/ 30 h 67"/>
              <a:gd name="T74" fmla="*/ 55 w 68"/>
              <a:gd name="T75" fmla="*/ 6 h 67"/>
              <a:gd name="T76" fmla="*/ 55 w 68"/>
              <a:gd name="T77" fmla="*/ 13 h 67"/>
              <a:gd name="T78" fmla="*/ 56 w 68"/>
              <a:gd name="T79" fmla="*/ 15 h 67"/>
              <a:gd name="T80" fmla="*/ 58 w 68"/>
              <a:gd name="T81" fmla="*/ 13 h 67"/>
              <a:gd name="T82" fmla="*/ 58 w 68"/>
              <a:gd name="T83" fmla="*/ 2 h 67"/>
              <a:gd name="T84" fmla="*/ 56 w 68"/>
              <a:gd name="T85" fmla="*/ 0 h 67"/>
              <a:gd name="T86" fmla="*/ 46 w 68"/>
              <a:gd name="T87" fmla="*/ 0 h 67"/>
              <a:gd name="T88" fmla="*/ 44 w 68"/>
              <a:gd name="T89" fmla="*/ 2 h 67"/>
              <a:gd name="T90" fmla="*/ 46 w 68"/>
              <a:gd name="T91" fmla="*/ 3 h 67"/>
              <a:gd name="T92" fmla="*/ 53 w 68"/>
              <a:gd name="T93" fmla="*/ 3 h 67"/>
              <a:gd name="T94" fmla="*/ 27 w 68"/>
              <a:gd name="T95" fmla="*/ 28 h 67"/>
              <a:gd name="T96" fmla="*/ 1 w 68"/>
              <a:gd name="T97" fmla="*/ 45 h 67"/>
              <a:gd name="T98" fmla="*/ 0 w 68"/>
              <a:gd name="T99" fmla="*/ 47 h 67"/>
              <a:gd name="T100" fmla="*/ 2 w 68"/>
              <a:gd name="T101"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7">
                <a:moveTo>
                  <a:pt x="68" y="16"/>
                </a:moveTo>
                <a:cubicBezTo>
                  <a:pt x="68" y="66"/>
                  <a:pt x="68" y="66"/>
                  <a:pt x="68" y="66"/>
                </a:cubicBezTo>
                <a:cubicBezTo>
                  <a:pt x="68" y="66"/>
                  <a:pt x="68" y="67"/>
                  <a:pt x="67" y="67"/>
                </a:cubicBezTo>
                <a:cubicBezTo>
                  <a:pt x="56" y="67"/>
                  <a:pt x="56" y="67"/>
                  <a:pt x="56" y="67"/>
                </a:cubicBezTo>
                <a:cubicBezTo>
                  <a:pt x="46" y="67"/>
                  <a:pt x="46" y="67"/>
                  <a:pt x="46" y="67"/>
                </a:cubicBezTo>
                <a:cubicBezTo>
                  <a:pt x="36" y="67"/>
                  <a:pt x="36" y="67"/>
                  <a:pt x="36" y="67"/>
                </a:cubicBezTo>
                <a:cubicBezTo>
                  <a:pt x="25" y="67"/>
                  <a:pt x="25" y="67"/>
                  <a:pt x="25" y="67"/>
                </a:cubicBezTo>
                <a:cubicBezTo>
                  <a:pt x="16" y="67"/>
                  <a:pt x="16" y="67"/>
                  <a:pt x="16" y="67"/>
                </a:cubicBezTo>
                <a:cubicBezTo>
                  <a:pt x="5" y="67"/>
                  <a:pt x="5" y="67"/>
                  <a:pt x="5" y="67"/>
                </a:cubicBezTo>
                <a:cubicBezTo>
                  <a:pt x="2" y="67"/>
                  <a:pt x="2" y="67"/>
                  <a:pt x="2" y="67"/>
                </a:cubicBezTo>
                <a:cubicBezTo>
                  <a:pt x="1" y="67"/>
                  <a:pt x="0" y="66"/>
                  <a:pt x="0" y="66"/>
                </a:cubicBezTo>
                <a:cubicBezTo>
                  <a:pt x="0" y="65"/>
                  <a:pt x="1" y="64"/>
                  <a:pt x="2" y="64"/>
                </a:cubicBezTo>
                <a:cubicBezTo>
                  <a:pt x="3" y="64"/>
                  <a:pt x="3" y="64"/>
                  <a:pt x="3" y="64"/>
                </a:cubicBezTo>
                <a:cubicBezTo>
                  <a:pt x="3" y="56"/>
                  <a:pt x="3" y="56"/>
                  <a:pt x="3" y="56"/>
                </a:cubicBezTo>
                <a:cubicBezTo>
                  <a:pt x="3" y="55"/>
                  <a:pt x="4" y="54"/>
                  <a:pt x="5" y="54"/>
                </a:cubicBezTo>
                <a:cubicBezTo>
                  <a:pt x="16" y="54"/>
                  <a:pt x="16" y="54"/>
                  <a:pt x="16" y="54"/>
                </a:cubicBezTo>
                <a:cubicBezTo>
                  <a:pt x="17" y="54"/>
                  <a:pt x="17" y="55"/>
                  <a:pt x="17" y="56"/>
                </a:cubicBezTo>
                <a:cubicBezTo>
                  <a:pt x="17" y="64"/>
                  <a:pt x="17" y="64"/>
                  <a:pt x="17" y="64"/>
                </a:cubicBezTo>
                <a:cubicBezTo>
                  <a:pt x="24" y="64"/>
                  <a:pt x="24" y="64"/>
                  <a:pt x="24" y="64"/>
                </a:cubicBezTo>
                <a:cubicBezTo>
                  <a:pt x="24" y="40"/>
                  <a:pt x="24" y="40"/>
                  <a:pt x="24" y="40"/>
                </a:cubicBezTo>
                <a:cubicBezTo>
                  <a:pt x="24" y="39"/>
                  <a:pt x="24" y="38"/>
                  <a:pt x="25" y="38"/>
                </a:cubicBezTo>
                <a:cubicBezTo>
                  <a:pt x="36" y="38"/>
                  <a:pt x="36" y="38"/>
                  <a:pt x="36" y="38"/>
                </a:cubicBezTo>
                <a:cubicBezTo>
                  <a:pt x="37" y="38"/>
                  <a:pt x="38" y="39"/>
                  <a:pt x="38" y="40"/>
                </a:cubicBezTo>
                <a:cubicBezTo>
                  <a:pt x="38" y="64"/>
                  <a:pt x="38" y="64"/>
                  <a:pt x="38" y="64"/>
                </a:cubicBezTo>
                <a:cubicBezTo>
                  <a:pt x="44" y="64"/>
                  <a:pt x="44" y="64"/>
                  <a:pt x="44" y="64"/>
                </a:cubicBezTo>
                <a:cubicBezTo>
                  <a:pt x="44" y="20"/>
                  <a:pt x="44" y="20"/>
                  <a:pt x="44" y="20"/>
                </a:cubicBezTo>
                <a:cubicBezTo>
                  <a:pt x="44" y="19"/>
                  <a:pt x="45" y="18"/>
                  <a:pt x="46" y="18"/>
                </a:cubicBezTo>
                <a:cubicBezTo>
                  <a:pt x="56" y="18"/>
                  <a:pt x="56" y="18"/>
                  <a:pt x="56" y="18"/>
                </a:cubicBezTo>
                <a:cubicBezTo>
                  <a:pt x="57" y="18"/>
                  <a:pt x="58" y="19"/>
                  <a:pt x="58" y="20"/>
                </a:cubicBezTo>
                <a:cubicBezTo>
                  <a:pt x="58" y="64"/>
                  <a:pt x="58" y="64"/>
                  <a:pt x="58" y="64"/>
                </a:cubicBezTo>
                <a:cubicBezTo>
                  <a:pt x="65" y="64"/>
                  <a:pt x="65" y="64"/>
                  <a:pt x="65" y="64"/>
                </a:cubicBezTo>
                <a:cubicBezTo>
                  <a:pt x="65" y="16"/>
                  <a:pt x="65" y="16"/>
                  <a:pt x="65" y="16"/>
                </a:cubicBezTo>
                <a:cubicBezTo>
                  <a:pt x="65" y="15"/>
                  <a:pt x="66" y="15"/>
                  <a:pt x="67" y="15"/>
                </a:cubicBezTo>
                <a:cubicBezTo>
                  <a:pt x="68" y="15"/>
                  <a:pt x="68" y="15"/>
                  <a:pt x="68" y="16"/>
                </a:cubicBezTo>
                <a:close/>
                <a:moveTo>
                  <a:pt x="2" y="48"/>
                </a:moveTo>
                <a:cubicBezTo>
                  <a:pt x="2" y="48"/>
                  <a:pt x="2" y="48"/>
                  <a:pt x="2" y="48"/>
                </a:cubicBezTo>
                <a:cubicBezTo>
                  <a:pt x="3" y="48"/>
                  <a:pt x="16" y="40"/>
                  <a:pt x="29" y="30"/>
                </a:cubicBezTo>
                <a:cubicBezTo>
                  <a:pt x="40" y="22"/>
                  <a:pt x="51" y="10"/>
                  <a:pt x="55" y="6"/>
                </a:cubicBezTo>
                <a:cubicBezTo>
                  <a:pt x="55" y="13"/>
                  <a:pt x="55" y="13"/>
                  <a:pt x="55" y="13"/>
                </a:cubicBezTo>
                <a:cubicBezTo>
                  <a:pt x="55" y="14"/>
                  <a:pt x="55" y="15"/>
                  <a:pt x="56" y="15"/>
                </a:cubicBezTo>
                <a:cubicBezTo>
                  <a:pt x="57" y="15"/>
                  <a:pt x="58" y="14"/>
                  <a:pt x="58" y="13"/>
                </a:cubicBezTo>
                <a:cubicBezTo>
                  <a:pt x="58" y="2"/>
                  <a:pt x="58" y="2"/>
                  <a:pt x="58" y="2"/>
                </a:cubicBezTo>
                <a:cubicBezTo>
                  <a:pt x="58" y="1"/>
                  <a:pt x="57" y="0"/>
                  <a:pt x="56" y="0"/>
                </a:cubicBezTo>
                <a:cubicBezTo>
                  <a:pt x="46" y="0"/>
                  <a:pt x="46" y="0"/>
                  <a:pt x="46" y="0"/>
                </a:cubicBezTo>
                <a:cubicBezTo>
                  <a:pt x="45" y="0"/>
                  <a:pt x="44" y="1"/>
                  <a:pt x="44" y="2"/>
                </a:cubicBezTo>
                <a:cubicBezTo>
                  <a:pt x="44" y="3"/>
                  <a:pt x="45" y="3"/>
                  <a:pt x="46" y="3"/>
                </a:cubicBezTo>
                <a:cubicBezTo>
                  <a:pt x="53" y="3"/>
                  <a:pt x="53" y="3"/>
                  <a:pt x="53" y="3"/>
                </a:cubicBezTo>
                <a:cubicBezTo>
                  <a:pt x="50" y="7"/>
                  <a:pt x="38" y="20"/>
                  <a:pt x="27" y="28"/>
                </a:cubicBezTo>
                <a:cubicBezTo>
                  <a:pt x="15" y="37"/>
                  <a:pt x="1" y="45"/>
                  <a:pt x="1" y="45"/>
                </a:cubicBezTo>
                <a:cubicBezTo>
                  <a:pt x="0" y="46"/>
                  <a:pt x="0" y="47"/>
                  <a:pt x="0" y="47"/>
                </a:cubicBezTo>
                <a:cubicBezTo>
                  <a:pt x="1" y="48"/>
                  <a:pt x="1" y="48"/>
                  <a:pt x="2" y="48"/>
                </a:cubicBezTo>
                <a:close/>
              </a:path>
            </a:pathLst>
          </a:custGeom>
          <a:solidFill>
            <a:schemeClr val="bg1"/>
          </a:solidFill>
          <a:ln>
            <a:noFill/>
          </a:ln>
        </p:spPr>
        <p:txBody>
          <a:bodyPr anchor="ctr"/>
          <a:lstStyle/>
          <a:p>
            <a:pPr algn="ctr"/>
            <a:endParaRPr>
              <a:cs typeface="+mn-ea"/>
              <a:sym typeface="+mn-lt"/>
            </a:endParaRPr>
          </a:p>
        </p:txBody>
      </p:sp>
      <p:sp>
        <p:nvSpPr>
          <p:cNvPr id="1048831" name="ïśḻídê"/>
          <p:cNvSpPr/>
          <p:nvPr/>
        </p:nvSpPr>
        <p:spPr bwMode="auto">
          <a:xfrm>
            <a:off x="6999027" y="1915115"/>
            <a:ext cx="861555" cy="863233"/>
          </a:xfrm>
          <a:custGeom>
            <a:avLst/>
            <a:gdLst>
              <a:gd name="T0" fmla="*/ 179 w 217"/>
              <a:gd name="T1" fmla="*/ 178 h 217"/>
              <a:gd name="T2" fmla="*/ 39 w 217"/>
              <a:gd name="T3" fmla="*/ 178 h 217"/>
              <a:gd name="T4" fmla="*/ 39 w 217"/>
              <a:gd name="T5" fmla="*/ 38 h 217"/>
              <a:gd name="T6" fmla="*/ 179 w 217"/>
              <a:gd name="T7" fmla="*/ 38 h 217"/>
              <a:gd name="T8" fmla="*/ 179 w 217"/>
              <a:gd name="T9" fmla="*/ 178 h 217"/>
            </a:gdLst>
            <a:ahLst/>
            <a:cxnLst>
              <a:cxn ang="0">
                <a:pos x="T0" y="T1"/>
              </a:cxn>
              <a:cxn ang="0">
                <a:pos x="T2" y="T3"/>
              </a:cxn>
              <a:cxn ang="0">
                <a:pos x="T4" y="T5"/>
              </a:cxn>
              <a:cxn ang="0">
                <a:pos x="T6" y="T7"/>
              </a:cxn>
              <a:cxn ang="0">
                <a:pos x="T8" y="T9"/>
              </a:cxn>
            </a:cxnLst>
            <a:rect l="0" t="0" r="r" b="b"/>
            <a:pathLst>
              <a:path w="217" h="217">
                <a:moveTo>
                  <a:pt x="179" y="178"/>
                </a:moveTo>
                <a:cubicBezTo>
                  <a:pt x="140" y="217"/>
                  <a:pt x="78" y="217"/>
                  <a:pt x="39" y="178"/>
                </a:cubicBezTo>
                <a:cubicBezTo>
                  <a:pt x="0" y="139"/>
                  <a:pt x="0" y="77"/>
                  <a:pt x="39" y="38"/>
                </a:cubicBezTo>
                <a:cubicBezTo>
                  <a:pt x="78" y="0"/>
                  <a:pt x="140" y="0"/>
                  <a:pt x="179" y="38"/>
                </a:cubicBezTo>
                <a:cubicBezTo>
                  <a:pt x="217" y="77"/>
                  <a:pt x="217" y="139"/>
                  <a:pt x="179" y="178"/>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32" name="îŝļiḓé"/>
          <p:cNvSpPr/>
          <p:nvPr/>
        </p:nvSpPr>
        <p:spPr bwMode="auto">
          <a:xfrm>
            <a:off x="7265530" y="2143655"/>
            <a:ext cx="319752" cy="386291"/>
          </a:xfrm>
          <a:custGeom>
            <a:avLst/>
            <a:gdLst>
              <a:gd name="T0" fmla="*/ 31 w 73"/>
              <a:gd name="T1" fmla="*/ 88 h 88"/>
              <a:gd name="T2" fmla="*/ 29 w 73"/>
              <a:gd name="T3" fmla="*/ 82 h 88"/>
              <a:gd name="T4" fmla="*/ 12 w 73"/>
              <a:gd name="T5" fmla="*/ 68 h 88"/>
              <a:gd name="T6" fmla="*/ 6 w 73"/>
              <a:gd name="T7" fmla="*/ 56 h 88"/>
              <a:gd name="T8" fmla="*/ 1 w 73"/>
              <a:gd name="T9" fmla="*/ 45 h 88"/>
              <a:gd name="T10" fmla="*/ 6 w 73"/>
              <a:gd name="T11" fmla="*/ 39 h 88"/>
              <a:gd name="T12" fmla="*/ 16 w 73"/>
              <a:gd name="T13" fmla="*/ 54 h 88"/>
              <a:gd name="T14" fmla="*/ 21 w 73"/>
              <a:gd name="T15" fmla="*/ 53 h 88"/>
              <a:gd name="T16" fmla="*/ 21 w 73"/>
              <a:gd name="T17" fmla="*/ 41 h 88"/>
              <a:gd name="T18" fmla="*/ 15 w 73"/>
              <a:gd name="T19" fmla="*/ 14 h 88"/>
              <a:gd name="T20" fmla="*/ 22 w 73"/>
              <a:gd name="T21" fmla="*/ 12 h 88"/>
              <a:gd name="T22" fmla="*/ 33 w 73"/>
              <a:gd name="T23" fmla="*/ 40 h 88"/>
              <a:gd name="T24" fmla="*/ 34 w 73"/>
              <a:gd name="T25" fmla="*/ 3 h 88"/>
              <a:gd name="T26" fmla="*/ 42 w 73"/>
              <a:gd name="T27" fmla="*/ 4 h 88"/>
              <a:gd name="T28" fmla="*/ 46 w 73"/>
              <a:gd name="T29" fmla="*/ 40 h 88"/>
              <a:gd name="T30" fmla="*/ 54 w 73"/>
              <a:gd name="T31" fmla="*/ 9 h 88"/>
              <a:gd name="T32" fmla="*/ 60 w 73"/>
              <a:gd name="T33" fmla="*/ 11 h 88"/>
              <a:gd name="T34" fmla="*/ 57 w 73"/>
              <a:gd name="T35" fmla="*/ 44 h 88"/>
              <a:gd name="T36" fmla="*/ 69 w 73"/>
              <a:gd name="T37" fmla="*/ 21 h 88"/>
              <a:gd name="T38" fmla="*/ 73 w 73"/>
              <a:gd name="T39" fmla="*/ 24 h 88"/>
              <a:gd name="T40" fmla="*/ 65 w 73"/>
              <a:gd name="T41" fmla="*/ 54 h 88"/>
              <a:gd name="T42" fmla="*/ 60 w 73"/>
              <a:gd name="T43" fmla="*/ 83 h 88"/>
              <a:gd name="T44" fmla="*/ 58 w 73"/>
              <a:gd name="T45" fmla="*/ 88 h 88"/>
              <a:gd name="T46" fmla="*/ 31 w 73"/>
              <a:gd name="T47" fmla="*/ 88 h 88"/>
              <a:gd name="T48" fmla="*/ 31 w 73"/>
              <a:gd name="T4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88">
                <a:moveTo>
                  <a:pt x="31" y="88"/>
                </a:moveTo>
                <a:cubicBezTo>
                  <a:pt x="31" y="88"/>
                  <a:pt x="33" y="86"/>
                  <a:pt x="29" y="82"/>
                </a:cubicBezTo>
                <a:cubicBezTo>
                  <a:pt x="29" y="82"/>
                  <a:pt x="19" y="76"/>
                  <a:pt x="12" y="68"/>
                </a:cubicBezTo>
                <a:cubicBezTo>
                  <a:pt x="11" y="66"/>
                  <a:pt x="6" y="60"/>
                  <a:pt x="6" y="56"/>
                </a:cubicBezTo>
                <a:cubicBezTo>
                  <a:pt x="5" y="53"/>
                  <a:pt x="1" y="45"/>
                  <a:pt x="1" y="45"/>
                </a:cubicBezTo>
                <a:cubicBezTo>
                  <a:pt x="1" y="45"/>
                  <a:pt x="0" y="39"/>
                  <a:pt x="6" y="39"/>
                </a:cubicBezTo>
                <a:cubicBezTo>
                  <a:pt x="11" y="41"/>
                  <a:pt x="16" y="54"/>
                  <a:pt x="16" y="54"/>
                </a:cubicBezTo>
                <a:cubicBezTo>
                  <a:pt x="16" y="54"/>
                  <a:pt x="21" y="57"/>
                  <a:pt x="21" y="53"/>
                </a:cubicBezTo>
                <a:cubicBezTo>
                  <a:pt x="21" y="53"/>
                  <a:pt x="22" y="48"/>
                  <a:pt x="21" y="41"/>
                </a:cubicBezTo>
                <a:cubicBezTo>
                  <a:pt x="19" y="32"/>
                  <a:pt x="16" y="25"/>
                  <a:pt x="15" y="14"/>
                </a:cubicBezTo>
                <a:cubicBezTo>
                  <a:pt x="14" y="6"/>
                  <a:pt x="21" y="9"/>
                  <a:pt x="22" y="12"/>
                </a:cubicBezTo>
                <a:cubicBezTo>
                  <a:pt x="23" y="12"/>
                  <a:pt x="28" y="40"/>
                  <a:pt x="33" y="40"/>
                </a:cubicBezTo>
                <a:cubicBezTo>
                  <a:pt x="37" y="40"/>
                  <a:pt x="32" y="5"/>
                  <a:pt x="34" y="3"/>
                </a:cubicBezTo>
                <a:cubicBezTo>
                  <a:pt x="36" y="0"/>
                  <a:pt x="41" y="2"/>
                  <a:pt x="42" y="4"/>
                </a:cubicBezTo>
                <a:cubicBezTo>
                  <a:pt x="42" y="7"/>
                  <a:pt x="43" y="40"/>
                  <a:pt x="46" y="40"/>
                </a:cubicBezTo>
                <a:cubicBezTo>
                  <a:pt x="49" y="40"/>
                  <a:pt x="52" y="9"/>
                  <a:pt x="54" y="9"/>
                </a:cubicBezTo>
                <a:cubicBezTo>
                  <a:pt x="57" y="6"/>
                  <a:pt x="60" y="7"/>
                  <a:pt x="60" y="11"/>
                </a:cubicBezTo>
                <a:cubicBezTo>
                  <a:pt x="60" y="13"/>
                  <a:pt x="55" y="42"/>
                  <a:pt x="57" y="44"/>
                </a:cubicBezTo>
                <a:cubicBezTo>
                  <a:pt x="60" y="46"/>
                  <a:pt x="64" y="28"/>
                  <a:pt x="69" y="21"/>
                </a:cubicBezTo>
                <a:cubicBezTo>
                  <a:pt x="70" y="21"/>
                  <a:pt x="73" y="22"/>
                  <a:pt x="73" y="24"/>
                </a:cubicBezTo>
                <a:cubicBezTo>
                  <a:pt x="72" y="30"/>
                  <a:pt x="65" y="53"/>
                  <a:pt x="65" y="54"/>
                </a:cubicBezTo>
                <a:cubicBezTo>
                  <a:pt x="65" y="54"/>
                  <a:pt x="65" y="67"/>
                  <a:pt x="60" y="83"/>
                </a:cubicBezTo>
                <a:cubicBezTo>
                  <a:pt x="58" y="88"/>
                  <a:pt x="58" y="88"/>
                  <a:pt x="58" y="88"/>
                </a:cubicBezTo>
                <a:cubicBezTo>
                  <a:pt x="31" y="88"/>
                  <a:pt x="31" y="88"/>
                  <a:pt x="31" y="88"/>
                </a:cubicBezTo>
                <a:cubicBezTo>
                  <a:pt x="31" y="88"/>
                  <a:pt x="31" y="88"/>
                  <a:pt x="31" y="88"/>
                </a:cubicBezTo>
                <a:close/>
              </a:path>
            </a:pathLst>
          </a:custGeom>
          <a:solidFill>
            <a:schemeClr val="bg1"/>
          </a:solidFill>
          <a:ln>
            <a:noFill/>
          </a:ln>
        </p:spPr>
        <p:txBody>
          <a:bodyPr anchor="ctr"/>
          <a:lstStyle/>
          <a:p>
            <a:pPr algn="ctr"/>
            <a:endParaRPr>
              <a:cs typeface="+mn-ea"/>
              <a:sym typeface="+mn-lt"/>
            </a:endParaRPr>
          </a:p>
        </p:txBody>
      </p:sp>
      <p:sp>
        <p:nvSpPr>
          <p:cNvPr id="1048833" name="íSľiďè"/>
          <p:cNvSpPr/>
          <p:nvPr/>
        </p:nvSpPr>
        <p:spPr bwMode="auto">
          <a:xfrm>
            <a:off x="4375736" y="4541763"/>
            <a:ext cx="863233" cy="859875"/>
          </a:xfrm>
          <a:custGeom>
            <a:avLst/>
            <a:gdLst>
              <a:gd name="T0" fmla="*/ 179 w 217"/>
              <a:gd name="T1" fmla="*/ 38 h 216"/>
              <a:gd name="T2" fmla="*/ 179 w 217"/>
              <a:gd name="T3" fmla="*/ 178 h 216"/>
              <a:gd name="T4" fmla="*/ 39 w 217"/>
              <a:gd name="T5" fmla="*/ 178 h 216"/>
              <a:gd name="T6" fmla="*/ 39 w 217"/>
              <a:gd name="T7" fmla="*/ 38 h 216"/>
              <a:gd name="T8" fmla="*/ 179 w 217"/>
              <a:gd name="T9" fmla="*/ 38 h 216"/>
            </a:gdLst>
            <a:ahLst/>
            <a:cxnLst>
              <a:cxn ang="0">
                <a:pos x="T0" y="T1"/>
              </a:cxn>
              <a:cxn ang="0">
                <a:pos x="T2" y="T3"/>
              </a:cxn>
              <a:cxn ang="0">
                <a:pos x="T4" y="T5"/>
              </a:cxn>
              <a:cxn ang="0">
                <a:pos x="T6" y="T7"/>
              </a:cxn>
              <a:cxn ang="0">
                <a:pos x="T8" y="T9"/>
              </a:cxn>
            </a:cxnLst>
            <a:rect l="0" t="0" r="r" b="b"/>
            <a:pathLst>
              <a:path w="217" h="216">
                <a:moveTo>
                  <a:pt x="179" y="38"/>
                </a:moveTo>
                <a:cubicBezTo>
                  <a:pt x="217" y="77"/>
                  <a:pt x="217" y="139"/>
                  <a:pt x="179" y="178"/>
                </a:cubicBezTo>
                <a:cubicBezTo>
                  <a:pt x="140" y="216"/>
                  <a:pt x="78" y="216"/>
                  <a:pt x="39" y="178"/>
                </a:cubicBezTo>
                <a:cubicBezTo>
                  <a:pt x="0" y="139"/>
                  <a:pt x="0" y="77"/>
                  <a:pt x="39" y="38"/>
                </a:cubicBezTo>
                <a:cubicBezTo>
                  <a:pt x="78" y="0"/>
                  <a:pt x="140" y="0"/>
                  <a:pt x="179" y="38"/>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34" name="ïs1ide"/>
          <p:cNvSpPr/>
          <p:nvPr/>
        </p:nvSpPr>
        <p:spPr bwMode="auto">
          <a:xfrm>
            <a:off x="4631978" y="4872865"/>
            <a:ext cx="340932" cy="237566"/>
          </a:xfrm>
          <a:custGeom>
            <a:avLst/>
            <a:gdLst>
              <a:gd name="T0" fmla="*/ 103 w 112"/>
              <a:gd name="T1" fmla="*/ 78 h 78"/>
              <a:gd name="T2" fmla="*/ 9 w 112"/>
              <a:gd name="T3" fmla="*/ 78 h 78"/>
              <a:gd name="T4" fmla="*/ 0 w 112"/>
              <a:gd name="T5" fmla="*/ 69 h 78"/>
              <a:gd name="T6" fmla="*/ 0 w 112"/>
              <a:gd name="T7" fmla="*/ 8 h 78"/>
              <a:gd name="T8" fmla="*/ 9 w 112"/>
              <a:gd name="T9" fmla="*/ 0 h 78"/>
              <a:gd name="T10" fmla="*/ 42 w 112"/>
              <a:gd name="T11" fmla="*/ 0 h 78"/>
              <a:gd name="T12" fmla="*/ 46 w 112"/>
              <a:gd name="T13" fmla="*/ 4 h 78"/>
              <a:gd name="T14" fmla="*/ 42 w 112"/>
              <a:gd name="T15" fmla="*/ 8 h 78"/>
              <a:gd name="T16" fmla="*/ 9 w 112"/>
              <a:gd name="T17" fmla="*/ 8 h 78"/>
              <a:gd name="T18" fmla="*/ 8 w 112"/>
              <a:gd name="T19" fmla="*/ 8 h 78"/>
              <a:gd name="T20" fmla="*/ 8 w 112"/>
              <a:gd name="T21" fmla="*/ 69 h 78"/>
              <a:gd name="T22" fmla="*/ 9 w 112"/>
              <a:gd name="T23" fmla="*/ 70 h 78"/>
              <a:gd name="T24" fmla="*/ 103 w 112"/>
              <a:gd name="T25" fmla="*/ 70 h 78"/>
              <a:gd name="T26" fmla="*/ 104 w 112"/>
              <a:gd name="T27" fmla="*/ 69 h 78"/>
              <a:gd name="T28" fmla="*/ 104 w 112"/>
              <a:gd name="T29" fmla="*/ 43 h 78"/>
              <a:gd name="T30" fmla="*/ 108 w 112"/>
              <a:gd name="T31" fmla="*/ 39 h 78"/>
              <a:gd name="T32" fmla="*/ 112 w 112"/>
              <a:gd name="T33" fmla="*/ 43 h 78"/>
              <a:gd name="T34" fmla="*/ 112 w 112"/>
              <a:gd name="T35" fmla="*/ 69 h 78"/>
              <a:gd name="T36" fmla="*/ 103 w 112"/>
              <a:gd name="T3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78">
                <a:moveTo>
                  <a:pt x="103" y="78"/>
                </a:moveTo>
                <a:cubicBezTo>
                  <a:pt x="9" y="78"/>
                  <a:pt x="9" y="78"/>
                  <a:pt x="9" y="78"/>
                </a:cubicBezTo>
                <a:cubicBezTo>
                  <a:pt x="4" y="78"/>
                  <a:pt x="0" y="74"/>
                  <a:pt x="0" y="69"/>
                </a:cubicBezTo>
                <a:cubicBezTo>
                  <a:pt x="0" y="8"/>
                  <a:pt x="0" y="8"/>
                  <a:pt x="0" y="8"/>
                </a:cubicBezTo>
                <a:cubicBezTo>
                  <a:pt x="0" y="4"/>
                  <a:pt x="4" y="0"/>
                  <a:pt x="9" y="0"/>
                </a:cubicBezTo>
                <a:cubicBezTo>
                  <a:pt x="42" y="0"/>
                  <a:pt x="42" y="0"/>
                  <a:pt x="42" y="0"/>
                </a:cubicBezTo>
                <a:cubicBezTo>
                  <a:pt x="44" y="0"/>
                  <a:pt x="46" y="1"/>
                  <a:pt x="46" y="4"/>
                </a:cubicBezTo>
                <a:cubicBezTo>
                  <a:pt x="46" y="6"/>
                  <a:pt x="44" y="8"/>
                  <a:pt x="42" y="8"/>
                </a:cubicBezTo>
                <a:cubicBezTo>
                  <a:pt x="9" y="8"/>
                  <a:pt x="9" y="8"/>
                  <a:pt x="9" y="8"/>
                </a:cubicBezTo>
                <a:cubicBezTo>
                  <a:pt x="8" y="8"/>
                  <a:pt x="8" y="8"/>
                  <a:pt x="8" y="8"/>
                </a:cubicBezTo>
                <a:cubicBezTo>
                  <a:pt x="8" y="69"/>
                  <a:pt x="8" y="69"/>
                  <a:pt x="8" y="69"/>
                </a:cubicBezTo>
                <a:cubicBezTo>
                  <a:pt x="8" y="70"/>
                  <a:pt x="8" y="70"/>
                  <a:pt x="9" y="70"/>
                </a:cubicBezTo>
                <a:cubicBezTo>
                  <a:pt x="103" y="70"/>
                  <a:pt x="103" y="70"/>
                  <a:pt x="103" y="70"/>
                </a:cubicBezTo>
                <a:cubicBezTo>
                  <a:pt x="103" y="70"/>
                  <a:pt x="104" y="70"/>
                  <a:pt x="104" y="69"/>
                </a:cubicBezTo>
                <a:cubicBezTo>
                  <a:pt x="104" y="43"/>
                  <a:pt x="104" y="43"/>
                  <a:pt x="104" y="43"/>
                </a:cubicBezTo>
                <a:cubicBezTo>
                  <a:pt x="104" y="41"/>
                  <a:pt x="105" y="39"/>
                  <a:pt x="108" y="39"/>
                </a:cubicBezTo>
                <a:cubicBezTo>
                  <a:pt x="110" y="39"/>
                  <a:pt x="112" y="41"/>
                  <a:pt x="112" y="43"/>
                </a:cubicBezTo>
                <a:cubicBezTo>
                  <a:pt x="112" y="69"/>
                  <a:pt x="112" y="69"/>
                  <a:pt x="112" y="69"/>
                </a:cubicBezTo>
                <a:cubicBezTo>
                  <a:pt x="112" y="74"/>
                  <a:pt x="108" y="78"/>
                  <a:pt x="103" y="78"/>
                </a:cubicBezTo>
                <a:close/>
              </a:path>
            </a:pathLst>
          </a:custGeom>
          <a:solidFill>
            <a:schemeClr val="bg1"/>
          </a:solidFill>
          <a:ln>
            <a:noFill/>
          </a:ln>
        </p:spPr>
        <p:txBody>
          <a:bodyPr anchor="ctr"/>
          <a:lstStyle/>
          <a:p>
            <a:pPr algn="ctr"/>
            <a:endParaRPr>
              <a:cs typeface="+mn-ea"/>
              <a:sym typeface="+mn-lt"/>
            </a:endParaRPr>
          </a:p>
        </p:txBody>
      </p:sp>
      <p:sp>
        <p:nvSpPr>
          <p:cNvPr id="1048835" name="iŝḷïḋê"/>
          <p:cNvSpPr/>
          <p:nvPr/>
        </p:nvSpPr>
        <p:spPr bwMode="auto">
          <a:xfrm>
            <a:off x="4738972" y="4832969"/>
            <a:ext cx="253886" cy="228498"/>
          </a:xfrm>
          <a:custGeom>
            <a:avLst/>
            <a:gdLst>
              <a:gd name="T0" fmla="*/ 46 w 83"/>
              <a:gd name="T1" fmla="*/ 58 h 75"/>
              <a:gd name="T2" fmla="*/ 83 w 83"/>
              <a:gd name="T3" fmla="*/ 29 h 75"/>
              <a:gd name="T4" fmla="*/ 46 w 83"/>
              <a:gd name="T5" fmla="*/ 0 h 75"/>
              <a:gd name="T6" fmla="*/ 46 w 83"/>
              <a:gd name="T7" fmla="*/ 20 h 75"/>
              <a:gd name="T8" fmla="*/ 0 w 83"/>
              <a:gd name="T9" fmla="*/ 75 h 75"/>
              <a:gd name="T10" fmla="*/ 46 w 83"/>
              <a:gd name="T11" fmla="*/ 40 h 75"/>
              <a:gd name="T12" fmla="*/ 46 w 83"/>
              <a:gd name="T13" fmla="*/ 58 h 75"/>
            </a:gdLst>
            <a:ahLst/>
            <a:cxnLst>
              <a:cxn ang="0">
                <a:pos x="T0" y="T1"/>
              </a:cxn>
              <a:cxn ang="0">
                <a:pos x="T2" y="T3"/>
              </a:cxn>
              <a:cxn ang="0">
                <a:pos x="T4" y="T5"/>
              </a:cxn>
              <a:cxn ang="0">
                <a:pos x="T6" y="T7"/>
              </a:cxn>
              <a:cxn ang="0">
                <a:pos x="T8" y="T9"/>
              </a:cxn>
              <a:cxn ang="0">
                <a:pos x="T10" y="T11"/>
              </a:cxn>
              <a:cxn ang="0">
                <a:pos x="T12" y="T13"/>
              </a:cxn>
            </a:cxnLst>
            <a:rect l="0" t="0" r="r" b="b"/>
            <a:pathLst>
              <a:path w="83" h="75">
                <a:moveTo>
                  <a:pt x="46" y="58"/>
                </a:moveTo>
                <a:cubicBezTo>
                  <a:pt x="83" y="29"/>
                  <a:pt x="83" y="29"/>
                  <a:pt x="83" y="29"/>
                </a:cubicBezTo>
                <a:cubicBezTo>
                  <a:pt x="46" y="0"/>
                  <a:pt x="46" y="0"/>
                  <a:pt x="46" y="0"/>
                </a:cubicBezTo>
                <a:cubicBezTo>
                  <a:pt x="46" y="20"/>
                  <a:pt x="46" y="20"/>
                  <a:pt x="46" y="20"/>
                </a:cubicBezTo>
                <a:cubicBezTo>
                  <a:pt x="10" y="21"/>
                  <a:pt x="0" y="38"/>
                  <a:pt x="0" y="75"/>
                </a:cubicBezTo>
                <a:cubicBezTo>
                  <a:pt x="15" y="43"/>
                  <a:pt x="30" y="41"/>
                  <a:pt x="46" y="40"/>
                </a:cubicBezTo>
                <a:cubicBezTo>
                  <a:pt x="46" y="58"/>
                  <a:pt x="46" y="58"/>
                  <a:pt x="46" y="58"/>
                </a:cubicBezTo>
                <a:close/>
              </a:path>
            </a:pathLst>
          </a:custGeom>
          <a:solidFill>
            <a:schemeClr val="bg1"/>
          </a:solidFill>
          <a:ln>
            <a:noFill/>
          </a:ln>
        </p:spPr>
        <p:txBody>
          <a:bodyPr anchor="ctr"/>
          <a:lstStyle/>
          <a:p>
            <a:pPr algn="ctr"/>
            <a:endParaRPr>
              <a:cs typeface="+mn-ea"/>
              <a:sym typeface="+mn-lt"/>
            </a:endParaRPr>
          </a:p>
        </p:txBody>
      </p:sp>
      <p:sp>
        <p:nvSpPr>
          <p:cNvPr id="1048836" name="ísḷíḍê"/>
          <p:cNvSpPr/>
          <p:nvPr/>
        </p:nvSpPr>
        <p:spPr bwMode="auto">
          <a:xfrm>
            <a:off x="6999027" y="4541763"/>
            <a:ext cx="861555" cy="859875"/>
          </a:xfrm>
          <a:custGeom>
            <a:avLst/>
            <a:gdLst>
              <a:gd name="T0" fmla="*/ 179 w 217"/>
              <a:gd name="T1" fmla="*/ 38 h 216"/>
              <a:gd name="T2" fmla="*/ 179 w 217"/>
              <a:gd name="T3" fmla="*/ 178 h 216"/>
              <a:gd name="T4" fmla="*/ 39 w 217"/>
              <a:gd name="T5" fmla="*/ 178 h 216"/>
              <a:gd name="T6" fmla="*/ 39 w 217"/>
              <a:gd name="T7" fmla="*/ 38 h 216"/>
              <a:gd name="T8" fmla="*/ 179 w 217"/>
              <a:gd name="T9" fmla="*/ 38 h 216"/>
            </a:gdLst>
            <a:ahLst/>
            <a:cxnLst>
              <a:cxn ang="0">
                <a:pos x="T0" y="T1"/>
              </a:cxn>
              <a:cxn ang="0">
                <a:pos x="T2" y="T3"/>
              </a:cxn>
              <a:cxn ang="0">
                <a:pos x="T4" y="T5"/>
              </a:cxn>
              <a:cxn ang="0">
                <a:pos x="T6" y="T7"/>
              </a:cxn>
              <a:cxn ang="0">
                <a:pos x="T8" y="T9"/>
              </a:cxn>
            </a:cxnLst>
            <a:rect l="0" t="0" r="r" b="b"/>
            <a:pathLst>
              <a:path w="217" h="216">
                <a:moveTo>
                  <a:pt x="179" y="38"/>
                </a:moveTo>
                <a:cubicBezTo>
                  <a:pt x="217" y="77"/>
                  <a:pt x="217" y="139"/>
                  <a:pt x="179" y="178"/>
                </a:cubicBezTo>
                <a:cubicBezTo>
                  <a:pt x="140" y="216"/>
                  <a:pt x="78" y="216"/>
                  <a:pt x="39" y="178"/>
                </a:cubicBezTo>
                <a:cubicBezTo>
                  <a:pt x="0" y="139"/>
                  <a:pt x="0" y="77"/>
                  <a:pt x="39" y="38"/>
                </a:cubicBezTo>
                <a:cubicBezTo>
                  <a:pt x="78" y="0"/>
                  <a:pt x="140" y="0"/>
                  <a:pt x="179" y="38"/>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37" name="iṡ1îḍe"/>
          <p:cNvSpPr/>
          <p:nvPr/>
        </p:nvSpPr>
        <p:spPr bwMode="auto">
          <a:xfrm>
            <a:off x="7302572" y="4799567"/>
            <a:ext cx="275107" cy="356638"/>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anchor="ctr"/>
          <a:lstStyle/>
          <a:p>
            <a:pPr algn="ctr"/>
            <a:endParaRPr>
              <a:cs typeface="+mn-ea"/>
              <a:sym typeface="+mn-lt"/>
            </a:endParaRPr>
          </a:p>
        </p:txBody>
      </p:sp>
      <p:sp>
        <p:nvSpPr>
          <p:cNvPr id="1048838" name="文本框 45"/>
          <p:cNvSpPr txBox="1"/>
          <p:nvPr/>
        </p:nvSpPr>
        <p:spPr>
          <a:xfrm>
            <a:off x="4655301" y="559420"/>
            <a:ext cx="3281665" cy="707886"/>
          </a:xfrm>
          <a:prstGeom prst="rect">
            <a:avLst/>
          </a:prstGeom>
          <a:noFill/>
        </p:spPr>
        <p:txBody>
          <a:bodyPr wrap="square" rtlCol="0">
            <a:spAutoFit/>
          </a:bodyPr>
          <a:lstStyle/>
          <a:p>
            <a:pPr algn="ctr"/>
            <a:r>
              <a:rPr lang="en-US" altLang="zh-CN" sz="4000" b="1" dirty="0">
                <a:cs typeface="+mn-ea"/>
                <a:sym typeface="+mn-lt"/>
              </a:rPr>
              <a:t>BUSINESS</a:t>
            </a:r>
            <a:endParaRPr lang="zh-CN" altLang="en-US" sz="4000" b="1" dirty="0">
              <a:cs typeface="+mn-ea"/>
              <a:sym typeface="+mn-lt"/>
            </a:endParaRPr>
          </a:p>
        </p:txBody>
      </p:sp>
      <p:sp>
        <p:nvSpPr>
          <p:cNvPr id="1048839" name="iṩļïḓè"/>
          <p:cNvSpPr txBox="1"/>
          <p:nvPr/>
        </p:nvSpPr>
        <p:spPr bwMode="auto">
          <a:xfrm>
            <a:off x="995587" y="4140017"/>
            <a:ext cx="1538822"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cs typeface="+mn-ea"/>
                <a:sym typeface="+mn-lt"/>
              </a:rPr>
              <a:t>1PPT.COM</a:t>
            </a:r>
          </a:p>
        </p:txBody>
      </p:sp>
      <p:sp>
        <p:nvSpPr>
          <p:cNvPr id="1048840" name="Synergistically utilize technically sound portals with frictionless chains. Dramatically customize…"/>
          <p:cNvSpPr txBox="1"/>
          <p:nvPr/>
        </p:nvSpPr>
        <p:spPr>
          <a:xfrm>
            <a:off x="569164" y="4541763"/>
            <a:ext cx="2502050" cy="83820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
        <p:nvSpPr>
          <p:cNvPr id="1048841" name="iṩļïḓè"/>
          <p:cNvSpPr txBox="1"/>
          <p:nvPr/>
        </p:nvSpPr>
        <p:spPr bwMode="auto">
          <a:xfrm>
            <a:off x="9692547" y="4140017"/>
            <a:ext cx="1538822"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cs typeface="+mn-ea"/>
                <a:sym typeface="+mn-lt"/>
              </a:rPr>
              <a:t>1PPT.COM</a:t>
            </a:r>
          </a:p>
        </p:txBody>
      </p:sp>
      <p:sp>
        <p:nvSpPr>
          <p:cNvPr id="1048842" name="Synergistically utilize technically sound portals with frictionless chains. Dramatically customize…"/>
          <p:cNvSpPr txBox="1"/>
          <p:nvPr/>
        </p:nvSpPr>
        <p:spPr>
          <a:xfrm>
            <a:off x="9266124" y="4541763"/>
            <a:ext cx="2502050" cy="83820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839"/>
                                        </p:tgtEl>
                                        <p:attrNameLst>
                                          <p:attrName>style.visibility</p:attrName>
                                        </p:attrNameLst>
                                      </p:cBhvr>
                                      <p:to>
                                        <p:strVal val="visible"/>
                                      </p:to>
                                    </p:set>
                                    <p:anim calcmode="lin" valueType="num">
                                      <p:cBhvr additive="base">
                                        <p:cTn id="7" dur="500" fill="hold"/>
                                        <p:tgtEl>
                                          <p:spTgt spid="1048839"/>
                                        </p:tgtEl>
                                        <p:attrNameLst>
                                          <p:attrName>ppt_x</p:attrName>
                                        </p:attrNameLst>
                                      </p:cBhvr>
                                      <p:tavLst>
                                        <p:tav tm="0">
                                          <p:val>
                                            <p:strVal val="#ppt_x"/>
                                          </p:val>
                                        </p:tav>
                                        <p:tav tm="100000">
                                          <p:val>
                                            <p:strVal val="#ppt_x"/>
                                          </p:val>
                                        </p:tav>
                                      </p:tavLst>
                                    </p:anim>
                                    <p:anim calcmode="lin" valueType="num">
                                      <p:cBhvr additive="base">
                                        <p:cTn id="8" dur="500" fill="hold"/>
                                        <p:tgtEl>
                                          <p:spTgt spid="10488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840"/>
                                        </p:tgtEl>
                                        <p:attrNameLst>
                                          <p:attrName>style.visibility</p:attrName>
                                        </p:attrNameLst>
                                      </p:cBhvr>
                                      <p:to>
                                        <p:strVal val="visible"/>
                                      </p:to>
                                    </p:set>
                                    <p:anim calcmode="lin" valueType="num">
                                      <p:cBhvr additive="base">
                                        <p:cTn id="11" dur="500" fill="hold"/>
                                        <p:tgtEl>
                                          <p:spTgt spid="1048840"/>
                                        </p:tgtEl>
                                        <p:attrNameLst>
                                          <p:attrName>ppt_x</p:attrName>
                                        </p:attrNameLst>
                                      </p:cBhvr>
                                      <p:tavLst>
                                        <p:tav tm="0">
                                          <p:val>
                                            <p:strVal val="#ppt_x"/>
                                          </p:val>
                                        </p:tav>
                                        <p:tav tm="100000">
                                          <p:val>
                                            <p:strVal val="#ppt_x"/>
                                          </p:val>
                                        </p:tav>
                                      </p:tavLst>
                                    </p:anim>
                                    <p:anim calcmode="lin" valueType="num">
                                      <p:cBhvr additive="base">
                                        <p:cTn id="12" dur="500" fill="hold"/>
                                        <p:tgtEl>
                                          <p:spTgt spid="10488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841"/>
                                        </p:tgtEl>
                                        <p:attrNameLst>
                                          <p:attrName>style.visibility</p:attrName>
                                        </p:attrNameLst>
                                      </p:cBhvr>
                                      <p:to>
                                        <p:strVal val="visible"/>
                                      </p:to>
                                    </p:set>
                                    <p:anim calcmode="lin" valueType="num">
                                      <p:cBhvr additive="base">
                                        <p:cTn id="15" dur="500" fill="hold"/>
                                        <p:tgtEl>
                                          <p:spTgt spid="1048841"/>
                                        </p:tgtEl>
                                        <p:attrNameLst>
                                          <p:attrName>ppt_x</p:attrName>
                                        </p:attrNameLst>
                                      </p:cBhvr>
                                      <p:tavLst>
                                        <p:tav tm="0">
                                          <p:val>
                                            <p:strVal val="#ppt_x"/>
                                          </p:val>
                                        </p:tav>
                                        <p:tav tm="100000">
                                          <p:val>
                                            <p:strVal val="#ppt_x"/>
                                          </p:val>
                                        </p:tav>
                                      </p:tavLst>
                                    </p:anim>
                                    <p:anim calcmode="lin" valueType="num">
                                      <p:cBhvr additive="base">
                                        <p:cTn id="16" dur="500" fill="hold"/>
                                        <p:tgtEl>
                                          <p:spTgt spid="10488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842"/>
                                        </p:tgtEl>
                                        <p:attrNameLst>
                                          <p:attrName>style.visibility</p:attrName>
                                        </p:attrNameLst>
                                      </p:cBhvr>
                                      <p:to>
                                        <p:strVal val="visible"/>
                                      </p:to>
                                    </p:set>
                                    <p:anim calcmode="lin" valueType="num">
                                      <p:cBhvr additive="base">
                                        <p:cTn id="19" dur="500" fill="hold"/>
                                        <p:tgtEl>
                                          <p:spTgt spid="1048842"/>
                                        </p:tgtEl>
                                        <p:attrNameLst>
                                          <p:attrName>ppt_x</p:attrName>
                                        </p:attrNameLst>
                                      </p:cBhvr>
                                      <p:tavLst>
                                        <p:tav tm="0">
                                          <p:val>
                                            <p:strVal val="#ppt_x"/>
                                          </p:val>
                                        </p:tav>
                                        <p:tav tm="100000">
                                          <p:val>
                                            <p:strVal val="#ppt_x"/>
                                          </p:val>
                                        </p:tav>
                                      </p:tavLst>
                                    </p:anim>
                                    <p:anim calcmode="lin" valueType="num">
                                      <p:cBhvr additive="base">
                                        <p:cTn id="20" dur="500" fill="hold"/>
                                        <p:tgtEl>
                                          <p:spTgt spid="1048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9" grpId="0"/>
      <p:bldP spid="1048840" grpId="0" animBg="1"/>
      <p:bldP spid="1048841" grpId="0"/>
      <p:bldP spid="10488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矩形 2"/>
          <p:cNvSpPr/>
          <p:nvPr/>
        </p:nvSpPr>
        <p:spPr>
          <a:xfrm>
            <a:off x="3337560" y="-1"/>
            <a:ext cx="257858" cy="3429000"/>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60" name="矩形 4"/>
          <p:cNvSpPr/>
          <p:nvPr/>
        </p:nvSpPr>
        <p:spPr>
          <a:xfrm>
            <a:off x="3595418" y="0"/>
            <a:ext cx="8596582" cy="3429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61" name="ïşḷîḑê"/>
          <p:cNvSpPr/>
          <p:nvPr/>
        </p:nvSpPr>
        <p:spPr>
          <a:xfrm>
            <a:off x="4845833" y="3759162"/>
            <a:ext cx="7137822" cy="2276958"/>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62" name="文本框 3"/>
          <p:cNvSpPr txBox="1"/>
          <p:nvPr/>
        </p:nvSpPr>
        <p:spPr>
          <a:xfrm>
            <a:off x="1363980" y="4066644"/>
            <a:ext cx="3566835" cy="830997"/>
          </a:xfrm>
          <a:prstGeom prst="rect">
            <a:avLst/>
          </a:prstGeom>
          <a:noFill/>
        </p:spPr>
        <p:txBody>
          <a:bodyPr wrap="square" rtlCol="0">
            <a:spAutoFit/>
          </a:bodyPr>
          <a:lstStyle/>
          <a:p>
            <a:r>
              <a:rPr lang="en-US" altLang="zh-CN" sz="4800" b="1" dirty="0">
                <a:cs typeface="+mn-ea"/>
                <a:sym typeface="+mn-lt"/>
              </a:rPr>
              <a:t>CONTENTS</a:t>
            </a:r>
            <a:endParaRPr lang="zh-CN" altLang="en-US" sz="4800" b="1" dirty="0">
              <a:cs typeface="+mn-ea"/>
              <a:sym typeface="+mn-lt"/>
            </a:endParaRPr>
          </a:p>
        </p:txBody>
      </p:sp>
      <p:cxnSp>
        <p:nvCxnSpPr>
          <p:cNvPr id="3145736" name="直接连接符 5"/>
          <p:cNvCxnSpPr/>
          <p:nvPr/>
        </p:nvCxnSpPr>
        <p:spPr>
          <a:xfrm>
            <a:off x="1562620" y="4908565"/>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63" name="iconfont-1187-868319"/>
          <p:cNvSpPr>
            <a:spLocks noChangeAspect="1"/>
          </p:cNvSpPr>
          <p:nvPr/>
        </p:nvSpPr>
        <p:spPr bwMode="auto">
          <a:xfrm>
            <a:off x="5534082" y="4253427"/>
            <a:ext cx="411447" cy="41110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664" name="文本框 8"/>
          <p:cNvSpPr txBox="1"/>
          <p:nvPr/>
        </p:nvSpPr>
        <p:spPr>
          <a:xfrm>
            <a:off x="5867621" y="4077450"/>
            <a:ext cx="2467139" cy="624839"/>
          </a:xfrm>
          <a:prstGeom prst="rect">
            <a:avLst/>
          </a:prstGeom>
          <a:noFill/>
        </p:spPr>
        <p:txBody>
          <a:bodyPr wrap="square" rtlCol="0">
            <a:spAutoFit/>
          </a:bodyPr>
          <a:lstStyle/>
          <a:p>
            <a:pPr algn="ctr">
              <a:lnSpc>
                <a:spcPct val="150000"/>
              </a:lnSpc>
            </a:pPr>
            <a:r>
              <a:rPr lang="en-US" altLang="en-US" sz="2400" dirty="0">
                <a:solidFill>
                  <a:schemeClr val="tx1">
                    <a:lumMod val="50000"/>
                    <a:lumOff val="50000"/>
                  </a:schemeClr>
                </a:solidFill>
                <a:cs typeface="+mn-ea"/>
                <a:sym typeface="+mn-lt"/>
              </a:rPr>
              <a:t>1.概述</a:t>
            </a:r>
            <a:endParaRPr lang="zh-CN" altLang="en-US"/>
          </a:p>
        </p:txBody>
      </p:sp>
      <p:sp>
        <p:nvSpPr>
          <p:cNvPr id="1048665" name="iconfont-1187-868319"/>
          <p:cNvSpPr>
            <a:spLocks noChangeAspect="1"/>
          </p:cNvSpPr>
          <p:nvPr/>
        </p:nvSpPr>
        <p:spPr bwMode="auto">
          <a:xfrm>
            <a:off x="8758868" y="4253427"/>
            <a:ext cx="411447" cy="41110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666" name="文本框 10"/>
          <p:cNvSpPr txBox="1"/>
          <p:nvPr/>
        </p:nvSpPr>
        <p:spPr>
          <a:xfrm>
            <a:off x="9092407" y="4077450"/>
            <a:ext cx="2467139" cy="624839"/>
          </a:xfrm>
          <a:prstGeom prst="rect">
            <a:avLst/>
          </a:prstGeom>
          <a:noFill/>
        </p:spPr>
        <p:txBody>
          <a:bodyPr wrap="square" rtlCol="0">
            <a:spAutoFit/>
          </a:bodyPr>
          <a:lstStyle/>
          <a:p>
            <a:pPr algn="ctr">
              <a:lnSpc>
                <a:spcPct val="150000"/>
              </a:lnSpc>
            </a:pPr>
            <a:r>
              <a:rPr lang="en-US" altLang="zh-CN" sz="2400" dirty="0">
                <a:solidFill>
                  <a:schemeClr val="tx1">
                    <a:lumMod val="50000"/>
                    <a:lumOff val="50000"/>
                  </a:schemeClr>
                </a:solidFill>
                <a:cs typeface="+mn-ea"/>
                <a:sym typeface="+mn-lt"/>
              </a:rPr>
              <a:t>2.</a:t>
            </a:r>
            <a:r>
              <a:rPr lang="zh-CN" altLang="en-US" sz="2400" dirty="0">
                <a:solidFill>
                  <a:schemeClr val="tx1">
                    <a:lumMod val="50000"/>
                    <a:lumOff val="50000"/>
                  </a:schemeClr>
                </a:solidFill>
                <a:cs typeface="+mn-ea"/>
                <a:sym typeface="+mn-lt"/>
              </a:rPr>
              <a:t>发展历程</a:t>
            </a:r>
            <a:endParaRPr lang="zh-CN" altLang="en-US"/>
          </a:p>
        </p:txBody>
      </p:sp>
      <p:sp>
        <p:nvSpPr>
          <p:cNvPr id="1048667" name="iconfont-1187-868319"/>
          <p:cNvSpPr>
            <a:spLocks noChangeAspect="1"/>
          </p:cNvSpPr>
          <p:nvPr/>
        </p:nvSpPr>
        <p:spPr bwMode="auto">
          <a:xfrm>
            <a:off x="5534082" y="5084542"/>
            <a:ext cx="411447" cy="41110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668" name="文本框 12"/>
          <p:cNvSpPr txBox="1"/>
          <p:nvPr/>
        </p:nvSpPr>
        <p:spPr>
          <a:xfrm>
            <a:off x="5867621" y="4908565"/>
            <a:ext cx="2467139" cy="624840"/>
          </a:xfrm>
          <a:prstGeom prst="rect">
            <a:avLst/>
          </a:prstGeom>
          <a:noFill/>
        </p:spPr>
        <p:txBody>
          <a:bodyPr wrap="square" rtlCol="0">
            <a:spAutoFit/>
          </a:bodyPr>
          <a:lstStyle/>
          <a:p>
            <a:pPr algn="ctr">
              <a:lnSpc>
                <a:spcPct val="150000"/>
              </a:lnSpc>
            </a:pPr>
            <a:r>
              <a:rPr lang="en-US" altLang="zh-CN" sz="2400" dirty="0">
                <a:solidFill>
                  <a:schemeClr val="tx1">
                    <a:lumMod val="50000"/>
                    <a:lumOff val="50000"/>
                  </a:schemeClr>
                </a:solidFill>
                <a:cs typeface="+mn-ea"/>
                <a:sym typeface="+mn-lt"/>
              </a:rPr>
              <a:t>3.</a:t>
            </a:r>
            <a:r>
              <a:rPr lang="zh-CN" altLang="en-US" sz="2400" dirty="0">
                <a:solidFill>
                  <a:schemeClr val="tx1">
                    <a:lumMod val="50000"/>
                    <a:lumOff val="50000"/>
                  </a:schemeClr>
                </a:solidFill>
                <a:cs typeface="+mn-ea"/>
                <a:sym typeface="+mn-lt"/>
              </a:rPr>
              <a:t>未来走向</a:t>
            </a:r>
            <a:endParaRPr lang="zh-CN" altLang="en-US"/>
          </a:p>
        </p:txBody>
      </p:sp>
      <p:sp>
        <p:nvSpPr>
          <p:cNvPr id="1048669" name="iconfont-1187-868319"/>
          <p:cNvSpPr>
            <a:spLocks noChangeAspect="1"/>
          </p:cNvSpPr>
          <p:nvPr/>
        </p:nvSpPr>
        <p:spPr bwMode="auto">
          <a:xfrm>
            <a:off x="8758868" y="5084542"/>
            <a:ext cx="411447" cy="411107"/>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670" name="文本框 14"/>
          <p:cNvSpPr txBox="1"/>
          <p:nvPr/>
        </p:nvSpPr>
        <p:spPr>
          <a:xfrm>
            <a:off x="9092407" y="4908565"/>
            <a:ext cx="2467139" cy="624840"/>
          </a:xfrm>
          <a:prstGeom prst="rect">
            <a:avLst/>
          </a:prstGeom>
          <a:noFill/>
        </p:spPr>
        <p:txBody>
          <a:bodyPr wrap="square" rtlCol="0">
            <a:spAutoFit/>
          </a:bodyPr>
          <a:lstStyle/>
          <a:p>
            <a:pPr algn="ctr">
              <a:lnSpc>
                <a:spcPct val="150000"/>
              </a:lnSpc>
            </a:pPr>
            <a:r>
              <a:rPr lang="en-US" altLang="zh-CN" sz="2400" dirty="0">
                <a:solidFill>
                  <a:schemeClr val="tx1">
                    <a:lumMod val="50000"/>
                    <a:lumOff val="50000"/>
                  </a:schemeClr>
                </a:solidFill>
                <a:cs typeface="+mn-ea"/>
                <a:sym typeface="+mn-lt"/>
              </a:rPr>
              <a:t>4.</a:t>
            </a:r>
            <a:r>
              <a:rPr lang="zh-CN" altLang="en-US" sz="2400" dirty="0">
                <a:solidFill>
                  <a:schemeClr val="tx1">
                    <a:lumMod val="50000"/>
                    <a:lumOff val="50000"/>
                  </a:schemeClr>
                </a:solidFill>
                <a:cs typeface="+mn-ea"/>
                <a:sym typeface="+mn-lt"/>
              </a:rPr>
              <a:t>启示思考</a:t>
            </a:r>
            <a:endParaRPr lang="zh-CN" altLang="en-US"/>
          </a:p>
        </p:txBody>
      </p:sp>
      <p:cxnSp>
        <p:nvCxnSpPr>
          <p:cNvPr id="3145737" name="直接连接符 15"/>
          <p:cNvCxnSpPr/>
          <p:nvPr/>
        </p:nvCxnSpPr>
        <p:spPr>
          <a:xfrm>
            <a:off x="477" y="5775284"/>
            <a:ext cx="2667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671" name="椭圆 16"/>
          <p:cNvSpPr/>
          <p:nvPr/>
        </p:nvSpPr>
        <p:spPr>
          <a:xfrm>
            <a:off x="2536178" y="5643985"/>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72"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animEffect transition="in" filter="randombar(horizontal)">
                                      <p:cBhvr>
                                        <p:cTn id="7" dur="500"/>
                                        <p:tgtEl>
                                          <p:spTgt spid="104866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48664"/>
                                        </p:tgtEl>
                                        <p:attrNameLst>
                                          <p:attrName>style.visibility</p:attrName>
                                        </p:attrNameLst>
                                      </p:cBhvr>
                                      <p:to>
                                        <p:strVal val="visible"/>
                                      </p:to>
                                    </p:set>
                                    <p:anim calcmode="lin" valueType="num">
                                      <p:cBhvr additive="base">
                                        <p:cTn id="10" dur="500" fill="hold"/>
                                        <p:tgtEl>
                                          <p:spTgt spid="1048664"/>
                                        </p:tgtEl>
                                        <p:attrNameLst>
                                          <p:attrName>ppt_x</p:attrName>
                                        </p:attrNameLst>
                                      </p:cBhvr>
                                      <p:tavLst>
                                        <p:tav tm="0">
                                          <p:val>
                                            <p:strVal val="#ppt_x"/>
                                          </p:val>
                                        </p:tav>
                                        <p:tav tm="100000">
                                          <p:val>
                                            <p:strVal val="#ppt_x"/>
                                          </p:val>
                                        </p:tav>
                                      </p:tavLst>
                                    </p:anim>
                                    <p:anim calcmode="lin" valueType="num">
                                      <p:cBhvr additive="base">
                                        <p:cTn id="11" dur="500" fill="hold"/>
                                        <p:tgtEl>
                                          <p:spTgt spid="104866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048666"/>
                                        </p:tgtEl>
                                        <p:attrNameLst>
                                          <p:attrName>style.visibility</p:attrName>
                                        </p:attrNameLst>
                                      </p:cBhvr>
                                      <p:to>
                                        <p:strVal val="visible"/>
                                      </p:to>
                                    </p:set>
                                    <p:anim calcmode="lin" valueType="num">
                                      <p:cBhvr additive="base">
                                        <p:cTn id="14" dur="500" fill="hold"/>
                                        <p:tgtEl>
                                          <p:spTgt spid="1048666"/>
                                        </p:tgtEl>
                                        <p:attrNameLst>
                                          <p:attrName>ppt_x</p:attrName>
                                        </p:attrNameLst>
                                      </p:cBhvr>
                                      <p:tavLst>
                                        <p:tav tm="0">
                                          <p:val>
                                            <p:strVal val="#ppt_x"/>
                                          </p:val>
                                        </p:tav>
                                        <p:tav tm="100000">
                                          <p:val>
                                            <p:strVal val="#ppt_x"/>
                                          </p:val>
                                        </p:tav>
                                      </p:tavLst>
                                    </p:anim>
                                    <p:anim calcmode="lin" valueType="num">
                                      <p:cBhvr additive="base">
                                        <p:cTn id="15" dur="500" fill="hold"/>
                                        <p:tgtEl>
                                          <p:spTgt spid="104866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48668"/>
                                        </p:tgtEl>
                                        <p:attrNameLst>
                                          <p:attrName>style.visibility</p:attrName>
                                        </p:attrNameLst>
                                      </p:cBhvr>
                                      <p:to>
                                        <p:strVal val="visible"/>
                                      </p:to>
                                    </p:set>
                                    <p:anim calcmode="lin" valueType="num">
                                      <p:cBhvr additive="base">
                                        <p:cTn id="18" dur="500" fill="hold"/>
                                        <p:tgtEl>
                                          <p:spTgt spid="1048668"/>
                                        </p:tgtEl>
                                        <p:attrNameLst>
                                          <p:attrName>ppt_x</p:attrName>
                                        </p:attrNameLst>
                                      </p:cBhvr>
                                      <p:tavLst>
                                        <p:tav tm="0">
                                          <p:val>
                                            <p:strVal val="#ppt_x"/>
                                          </p:val>
                                        </p:tav>
                                        <p:tav tm="100000">
                                          <p:val>
                                            <p:strVal val="#ppt_x"/>
                                          </p:val>
                                        </p:tav>
                                      </p:tavLst>
                                    </p:anim>
                                    <p:anim calcmode="lin" valueType="num">
                                      <p:cBhvr additive="base">
                                        <p:cTn id="19" dur="500" fill="hold"/>
                                        <p:tgtEl>
                                          <p:spTgt spid="104866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48670"/>
                                        </p:tgtEl>
                                        <p:attrNameLst>
                                          <p:attrName>style.visibility</p:attrName>
                                        </p:attrNameLst>
                                      </p:cBhvr>
                                      <p:to>
                                        <p:strVal val="visible"/>
                                      </p:to>
                                    </p:set>
                                    <p:anim calcmode="lin" valueType="num">
                                      <p:cBhvr additive="base">
                                        <p:cTn id="22" dur="500" fill="hold"/>
                                        <p:tgtEl>
                                          <p:spTgt spid="1048670"/>
                                        </p:tgtEl>
                                        <p:attrNameLst>
                                          <p:attrName>ppt_x</p:attrName>
                                        </p:attrNameLst>
                                      </p:cBhvr>
                                      <p:tavLst>
                                        <p:tav tm="0">
                                          <p:val>
                                            <p:strVal val="#ppt_x"/>
                                          </p:val>
                                        </p:tav>
                                        <p:tav tm="100000">
                                          <p:val>
                                            <p:strVal val="#ppt_x"/>
                                          </p:val>
                                        </p:tav>
                                      </p:tavLst>
                                    </p:anim>
                                    <p:anim calcmode="lin" valueType="num">
                                      <p:cBhvr additive="base">
                                        <p:cTn id="23" dur="500" fill="hold"/>
                                        <p:tgtEl>
                                          <p:spTgt spid="10486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animBg="1"/>
      <p:bldP spid="1048664" grpId="0"/>
      <p:bldP spid="1048666" grpId="0"/>
      <p:bldP spid="1048668" grpId="0"/>
      <p:bldP spid="10486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5" name="íṣľiďè"/>
          <p:cNvSpPr/>
          <p:nvPr/>
        </p:nvSpPr>
        <p:spPr bwMode="auto">
          <a:xfrm>
            <a:off x="1948307" y="3581400"/>
            <a:ext cx="2733375" cy="591147"/>
          </a:xfrm>
          <a:custGeom>
            <a:avLst/>
            <a:gdLst>
              <a:gd name="T0" fmla="*/ 1099 w 1099"/>
              <a:gd name="T1" fmla="*/ 148 h 296"/>
              <a:gd name="T2" fmla="*/ 952 w 1099"/>
              <a:gd name="T3" fmla="*/ 296 h 296"/>
              <a:gd name="T4" fmla="*/ 0 w 1099"/>
              <a:gd name="T5" fmla="*/ 296 h 296"/>
              <a:gd name="T6" fmla="*/ 148 w 1099"/>
              <a:gd name="T7" fmla="*/ 148 h 296"/>
              <a:gd name="T8" fmla="*/ 0 w 1099"/>
              <a:gd name="T9" fmla="*/ 0 h 296"/>
              <a:gd name="T10" fmla="*/ 952 w 1099"/>
              <a:gd name="T11" fmla="*/ 0 h 296"/>
              <a:gd name="T12" fmla="*/ 1099 w 1099"/>
              <a:gd name="T13" fmla="*/ 148 h 296"/>
            </a:gdLst>
            <a:ahLst/>
            <a:cxnLst>
              <a:cxn ang="0">
                <a:pos x="T0" y="T1"/>
              </a:cxn>
              <a:cxn ang="0">
                <a:pos x="T2" y="T3"/>
              </a:cxn>
              <a:cxn ang="0">
                <a:pos x="T4" y="T5"/>
              </a:cxn>
              <a:cxn ang="0">
                <a:pos x="T6" y="T7"/>
              </a:cxn>
              <a:cxn ang="0">
                <a:pos x="T8" y="T9"/>
              </a:cxn>
              <a:cxn ang="0">
                <a:pos x="T10" y="T11"/>
              </a:cxn>
              <a:cxn ang="0">
                <a:pos x="T12" y="T13"/>
              </a:cxn>
            </a:cxnLst>
            <a:rect l="0" t="0" r="r" b="b"/>
            <a:pathLst>
              <a:path w="1099" h="296">
                <a:moveTo>
                  <a:pt x="1099" y="148"/>
                </a:moveTo>
                <a:lnTo>
                  <a:pt x="952" y="296"/>
                </a:lnTo>
                <a:lnTo>
                  <a:pt x="0" y="296"/>
                </a:lnTo>
                <a:lnTo>
                  <a:pt x="148" y="148"/>
                </a:lnTo>
                <a:lnTo>
                  <a:pt x="0" y="0"/>
                </a:lnTo>
                <a:lnTo>
                  <a:pt x="952" y="0"/>
                </a:lnTo>
                <a:lnTo>
                  <a:pt x="1099" y="148"/>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n-ea"/>
              <a:sym typeface="+mn-lt"/>
            </a:endParaRPr>
          </a:p>
        </p:txBody>
      </p:sp>
      <p:sp>
        <p:nvSpPr>
          <p:cNvPr id="1048846" name="íṩ1îḓe"/>
          <p:cNvSpPr/>
          <p:nvPr/>
        </p:nvSpPr>
        <p:spPr bwMode="auto">
          <a:xfrm>
            <a:off x="4654036" y="2723050"/>
            <a:ext cx="2733375" cy="591147"/>
          </a:xfrm>
          <a:custGeom>
            <a:avLst/>
            <a:gdLst>
              <a:gd name="T0" fmla="*/ 1099 w 1099"/>
              <a:gd name="T1" fmla="*/ 148 h 296"/>
              <a:gd name="T2" fmla="*/ 952 w 1099"/>
              <a:gd name="T3" fmla="*/ 296 h 296"/>
              <a:gd name="T4" fmla="*/ 0 w 1099"/>
              <a:gd name="T5" fmla="*/ 296 h 296"/>
              <a:gd name="T6" fmla="*/ 148 w 1099"/>
              <a:gd name="T7" fmla="*/ 148 h 296"/>
              <a:gd name="T8" fmla="*/ 0 w 1099"/>
              <a:gd name="T9" fmla="*/ 0 h 296"/>
              <a:gd name="T10" fmla="*/ 952 w 1099"/>
              <a:gd name="T11" fmla="*/ 0 h 296"/>
              <a:gd name="T12" fmla="*/ 1099 w 1099"/>
              <a:gd name="T13" fmla="*/ 148 h 296"/>
            </a:gdLst>
            <a:ahLst/>
            <a:cxnLst>
              <a:cxn ang="0">
                <a:pos x="T0" y="T1"/>
              </a:cxn>
              <a:cxn ang="0">
                <a:pos x="T2" y="T3"/>
              </a:cxn>
              <a:cxn ang="0">
                <a:pos x="T4" y="T5"/>
              </a:cxn>
              <a:cxn ang="0">
                <a:pos x="T6" y="T7"/>
              </a:cxn>
              <a:cxn ang="0">
                <a:pos x="T8" y="T9"/>
              </a:cxn>
              <a:cxn ang="0">
                <a:pos x="T10" y="T11"/>
              </a:cxn>
              <a:cxn ang="0">
                <a:pos x="T12" y="T13"/>
              </a:cxn>
            </a:cxnLst>
            <a:rect l="0" t="0" r="r" b="b"/>
            <a:pathLst>
              <a:path w="1099" h="296">
                <a:moveTo>
                  <a:pt x="1099" y="148"/>
                </a:moveTo>
                <a:lnTo>
                  <a:pt x="952" y="296"/>
                </a:lnTo>
                <a:lnTo>
                  <a:pt x="0" y="296"/>
                </a:lnTo>
                <a:lnTo>
                  <a:pt x="148" y="148"/>
                </a:lnTo>
                <a:lnTo>
                  <a:pt x="0" y="0"/>
                </a:lnTo>
                <a:lnTo>
                  <a:pt x="952" y="0"/>
                </a:lnTo>
                <a:lnTo>
                  <a:pt x="1099" y="148"/>
                </a:lnTo>
                <a:close/>
              </a:path>
            </a:pathLst>
          </a:custGeom>
          <a:solidFill>
            <a:schemeClr val="bg2">
              <a:alpha val="1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444444"/>
              </a:solidFill>
              <a:effectLst/>
              <a:uLnTx/>
              <a:uFillTx/>
              <a:cs typeface="+mn-ea"/>
              <a:sym typeface="+mn-lt"/>
            </a:endParaRPr>
          </a:p>
        </p:txBody>
      </p:sp>
      <p:sp>
        <p:nvSpPr>
          <p:cNvPr id="1048847" name="îṣľiḓê"/>
          <p:cNvSpPr txBox="1"/>
          <p:nvPr/>
        </p:nvSpPr>
        <p:spPr>
          <a:xfrm>
            <a:off x="1900622" y="3539692"/>
            <a:ext cx="2759973" cy="602658"/>
          </a:xfrm>
          <a:prstGeom prst="rect">
            <a:avLst/>
          </a:prstGeom>
          <a:noFill/>
        </p:spPr>
        <p:txBody>
          <a:bodyPr wrap="none" rtlCol="0" anchor="ctr">
            <a:normAutofit/>
          </a:bodyPr>
          <a:lstStyle/>
          <a:p>
            <a:pPr algn="ctr"/>
            <a:r>
              <a:rPr lang="id-ID" sz="2800" b="1">
                <a:solidFill>
                  <a:schemeClr val="bg1"/>
                </a:solidFill>
                <a:cs typeface="+mn-ea"/>
                <a:sym typeface="+mn-lt"/>
              </a:rPr>
              <a:t>$</a:t>
            </a:r>
            <a:r>
              <a:rPr lang="id-ID" sz="100" b="1">
                <a:solidFill>
                  <a:schemeClr val="bg1"/>
                </a:solidFill>
                <a:cs typeface="+mn-ea"/>
                <a:sym typeface="+mn-lt"/>
              </a:rPr>
              <a:t> </a:t>
            </a:r>
            <a:r>
              <a:rPr lang="en-US" sz="2800" b="1" dirty="0">
                <a:solidFill>
                  <a:schemeClr val="bg1"/>
                </a:solidFill>
                <a:cs typeface="+mn-ea"/>
                <a:sym typeface="+mn-lt"/>
              </a:rPr>
              <a:t>3,200</a:t>
            </a:r>
            <a:endParaRPr lang="id-ID" sz="2800" b="1" dirty="0">
              <a:solidFill>
                <a:schemeClr val="bg1"/>
              </a:solidFill>
              <a:cs typeface="+mn-ea"/>
              <a:sym typeface="+mn-lt"/>
            </a:endParaRPr>
          </a:p>
        </p:txBody>
      </p:sp>
      <p:sp>
        <p:nvSpPr>
          <p:cNvPr id="1048848" name="iṩlíḍé"/>
          <p:cNvSpPr txBox="1"/>
          <p:nvPr/>
        </p:nvSpPr>
        <p:spPr bwMode="auto">
          <a:xfrm>
            <a:off x="1950924" y="4162891"/>
            <a:ext cx="2530298" cy="441805"/>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cs typeface="+mn-ea"/>
                <a:sym typeface="+mn-lt"/>
              </a:rPr>
              <a:t>202X </a:t>
            </a:r>
            <a:r>
              <a:rPr lang="en-US" altLang="zh-CN" sz="100" b="1" dirty="0">
                <a:cs typeface="+mn-ea"/>
                <a:sym typeface="+mn-lt"/>
              </a:rPr>
              <a:t> </a:t>
            </a:r>
            <a:r>
              <a:rPr lang="en-US" altLang="zh-CN" sz="2000" b="1" dirty="0">
                <a:cs typeface="+mn-ea"/>
                <a:sym typeface="+mn-lt"/>
              </a:rPr>
              <a:t>Q1</a:t>
            </a:r>
          </a:p>
        </p:txBody>
      </p:sp>
      <p:sp>
        <p:nvSpPr>
          <p:cNvPr id="1048849" name="işľïḑê"/>
          <p:cNvSpPr txBox="1"/>
          <p:nvPr/>
        </p:nvSpPr>
        <p:spPr bwMode="auto">
          <a:xfrm>
            <a:off x="4708279" y="3222321"/>
            <a:ext cx="2530298" cy="441805"/>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cs typeface="+mn-ea"/>
                <a:sym typeface="+mn-lt"/>
              </a:rPr>
              <a:t>202X </a:t>
            </a:r>
            <a:r>
              <a:rPr lang="en-US" altLang="zh-CN" sz="100" b="1" dirty="0">
                <a:cs typeface="+mn-ea"/>
                <a:sym typeface="+mn-lt"/>
              </a:rPr>
              <a:t> </a:t>
            </a:r>
            <a:r>
              <a:rPr lang="en-US" altLang="zh-CN" sz="2000" b="1" dirty="0">
                <a:cs typeface="+mn-ea"/>
                <a:sym typeface="+mn-lt"/>
              </a:rPr>
              <a:t>Q2</a:t>
            </a:r>
          </a:p>
        </p:txBody>
      </p:sp>
      <p:sp>
        <p:nvSpPr>
          <p:cNvPr id="1048850" name="iš1ïdé"/>
          <p:cNvSpPr txBox="1"/>
          <p:nvPr/>
        </p:nvSpPr>
        <p:spPr bwMode="auto">
          <a:xfrm>
            <a:off x="7414008" y="2390710"/>
            <a:ext cx="2530298" cy="441805"/>
          </a:xfrm>
          <a:prstGeom prst="rect">
            <a:avLst/>
          </a:prstGeom>
          <a:noFill/>
          <a:ln>
            <a:noFill/>
          </a:ln>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cs typeface="+mn-ea"/>
                <a:sym typeface="+mn-lt"/>
              </a:rPr>
              <a:t>202X </a:t>
            </a:r>
            <a:r>
              <a:rPr lang="en-US" altLang="zh-CN" sz="100" b="1" dirty="0">
                <a:cs typeface="+mn-ea"/>
                <a:sym typeface="+mn-lt"/>
              </a:rPr>
              <a:t> </a:t>
            </a:r>
            <a:r>
              <a:rPr lang="en-US" altLang="zh-CN" sz="2000" b="1" dirty="0">
                <a:cs typeface="+mn-ea"/>
                <a:sym typeface="+mn-lt"/>
              </a:rPr>
              <a:t>Q3</a:t>
            </a:r>
          </a:p>
        </p:txBody>
      </p:sp>
      <p:cxnSp>
        <p:nvCxnSpPr>
          <p:cNvPr id="3145761" name="直接连接符 19"/>
          <p:cNvCxnSpPr/>
          <p:nvPr/>
        </p:nvCxnSpPr>
        <p:spPr>
          <a:xfrm>
            <a:off x="4481222" y="4118493"/>
            <a:ext cx="0" cy="176560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62" name="直接连接符 20"/>
          <p:cNvCxnSpPr/>
          <p:nvPr/>
        </p:nvCxnSpPr>
        <p:spPr>
          <a:xfrm>
            <a:off x="7244836" y="3222321"/>
            <a:ext cx="0" cy="262395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851" name="íṣľiďè"/>
          <p:cNvSpPr/>
          <p:nvPr/>
        </p:nvSpPr>
        <p:spPr bwMode="auto">
          <a:xfrm>
            <a:off x="4479832" y="2596714"/>
            <a:ext cx="2733375" cy="591147"/>
          </a:xfrm>
          <a:custGeom>
            <a:avLst/>
            <a:gdLst>
              <a:gd name="T0" fmla="*/ 1099 w 1099"/>
              <a:gd name="T1" fmla="*/ 148 h 296"/>
              <a:gd name="T2" fmla="*/ 952 w 1099"/>
              <a:gd name="T3" fmla="*/ 296 h 296"/>
              <a:gd name="T4" fmla="*/ 0 w 1099"/>
              <a:gd name="T5" fmla="*/ 296 h 296"/>
              <a:gd name="T6" fmla="*/ 148 w 1099"/>
              <a:gd name="T7" fmla="*/ 148 h 296"/>
              <a:gd name="T8" fmla="*/ 0 w 1099"/>
              <a:gd name="T9" fmla="*/ 0 h 296"/>
              <a:gd name="T10" fmla="*/ 952 w 1099"/>
              <a:gd name="T11" fmla="*/ 0 h 296"/>
              <a:gd name="T12" fmla="*/ 1099 w 1099"/>
              <a:gd name="T13" fmla="*/ 148 h 296"/>
            </a:gdLst>
            <a:ahLst/>
            <a:cxnLst>
              <a:cxn ang="0">
                <a:pos x="T0" y="T1"/>
              </a:cxn>
              <a:cxn ang="0">
                <a:pos x="T2" y="T3"/>
              </a:cxn>
              <a:cxn ang="0">
                <a:pos x="T4" y="T5"/>
              </a:cxn>
              <a:cxn ang="0">
                <a:pos x="T6" y="T7"/>
              </a:cxn>
              <a:cxn ang="0">
                <a:pos x="T8" y="T9"/>
              </a:cxn>
              <a:cxn ang="0">
                <a:pos x="T10" y="T11"/>
              </a:cxn>
              <a:cxn ang="0">
                <a:pos x="T12" y="T13"/>
              </a:cxn>
            </a:cxnLst>
            <a:rect l="0" t="0" r="r" b="b"/>
            <a:pathLst>
              <a:path w="1099" h="296">
                <a:moveTo>
                  <a:pt x="1099" y="148"/>
                </a:moveTo>
                <a:lnTo>
                  <a:pt x="952" y="296"/>
                </a:lnTo>
                <a:lnTo>
                  <a:pt x="0" y="296"/>
                </a:lnTo>
                <a:lnTo>
                  <a:pt x="148" y="148"/>
                </a:lnTo>
                <a:lnTo>
                  <a:pt x="0" y="0"/>
                </a:lnTo>
                <a:lnTo>
                  <a:pt x="952" y="0"/>
                </a:lnTo>
                <a:lnTo>
                  <a:pt x="1099" y="148"/>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n-ea"/>
              <a:sym typeface="+mn-lt"/>
            </a:endParaRPr>
          </a:p>
        </p:txBody>
      </p:sp>
      <p:sp>
        <p:nvSpPr>
          <p:cNvPr id="1048852" name="îṣľiḓê"/>
          <p:cNvSpPr txBox="1"/>
          <p:nvPr/>
        </p:nvSpPr>
        <p:spPr>
          <a:xfrm>
            <a:off x="4432147" y="2555006"/>
            <a:ext cx="2759973" cy="602658"/>
          </a:xfrm>
          <a:prstGeom prst="rect">
            <a:avLst/>
          </a:prstGeom>
          <a:noFill/>
        </p:spPr>
        <p:txBody>
          <a:bodyPr wrap="none" rtlCol="0" anchor="ctr">
            <a:normAutofit/>
          </a:bodyPr>
          <a:lstStyle/>
          <a:p>
            <a:pPr algn="ctr"/>
            <a:r>
              <a:rPr lang="id-ID" altLang="zh-CN" sz="2800" b="1" dirty="0">
                <a:solidFill>
                  <a:schemeClr val="bg1"/>
                </a:solidFill>
                <a:cs typeface="+mn-ea"/>
                <a:sym typeface="+mn-lt"/>
              </a:rPr>
              <a:t>$</a:t>
            </a:r>
            <a:r>
              <a:rPr lang="id-ID" altLang="zh-CN" sz="100" b="1" dirty="0">
                <a:solidFill>
                  <a:schemeClr val="bg1"/>
                </a:solidFill>
                <a:cs typeface="+mn-ea"/>
                <a:sym typeface="+mn-lt"/>
              </a:rPr>
              <a:t> </a:t>
            </a:r>
            <a:r>
              <a:rPr lang="en-US" altLang="zh-CN" sz="2800" b="1" dirty="0">
                <a:solidFill>
                  <a:schemeClr val="bg1"/>
                </a:solidFill>
                <a:cs typeface="+mn-ea"/>
                <a:sym typeface="+mn-lt"/>
              </a:rPr>
              <a:t>5,200</a:t>
            </a:r>
            <a:endParaRPr lang="id-ID" altLang="zh-CN" sz="2800" b="1" dirty="0">
              <a:solidFill>
                <a:schemeClr val="bg1"/>
              </a:solidFill>
              <a:cs typeface="+mn-ea"/>
              <a:sym typeface="+mn-lt"/>
            </a:endParaRPr>
          </a:p>
        </p:txBody>
      </p:sp>
      <p:sp>
        <p:nvSpPr>
          <p:cNvPr id="1048853" name="íṣľiďè"/>
          <p:cNvSpPr/>
          <p:nvPr/>
        </p:nvSpPr>
        <p:spPr bwMode="auto">
          <a:xfrm>
            <a:off x="7229261" y="1804344"/>
            <a:ext cx="2733375" cy="591147"/>
          </a:xfrm>
          <a:custGeom>
            <a:avLst/>
            <a:gdLst>
              <a:gd name="T0" fmla="*/ 1099 w 1099"/>
              <a:gd name="T1" fmla="*/ 148 h 296"/>
              <a:gd name="T2" fmla="*/ 952 w 1099"/>
              <a:gd name="T3" fmla="*/ 296 h 296"/>
              <a:gd name="T4" fmla="*/ 0 w 1099"/>
              <a:gd name="T5" fmla="*/ 296 h 296"/>
              <a:gd name="T6" fmla="*/ 148 w 1099"/>
              <a:gd name="T7" fmla="*/ 148 h 296"/>
              <a:gd name="T8" fmla="*/ 0 w 1099"/>
              <a:gd name="T9" fmla="*/ 0 h 296"/>
              <a:gd name="T10" fmla="*/ 952 w 1099"/>
              <a:gd name="T11" fmla="*/ 0 h 296"/>
              <a:gd name="T12" fmla="*/ 1099 w 1099"/>
              <a:gd name="T13" fmla="*/ 148 h 296"/>
            </a:gdLst>
            <a:ahLst/>
            <a:cxnLst>
              <a:cxn ang="0">
                <a:pos x="T0" y="T1"/>
              </a:cxn>
              <a:cxn ang="0">
                <a:pos x="T2" y="T3"/>
              </a:cxn>
              <a:cxn ang="0">
                <a:pos x="T4" y="T5"/>
              </a:cxn>
              <a:cxn ang="0">
                <a:pos x="T6" y="T7"/>
              </a:cxn>
              <a:cxn ang="0">
                <a:pos x="T8" y="T9"/>
              </a:cxn>
              <a:cxn ang="0">
                <a:pos x="T10" y="T11"/>
              </a:cxn>
              <a:cxn ang="0">
                <a:pos x="T12" y="T13"/>
              </a:cxn>
            </a:cxnLst>
            <a:rect l="0" t="0" r="r" b="b"/>
            <a:pathLst>
              <a:path w="1099" h="296">
                <a:moveTo>
                  <a:pt x="1099" y="148"/>
                </a:moveTo>
                <a:lnTo>
                  <a:pt x="952" y="296"/>
                </a:lnTo>
                <a:lnTo>
                  <a:pt x="0" y="296"/>
                </a:lnTo>
                <a:lnTo>
                  <a:pt x="148" y="148"/>
                </a:lnTo>
                <a:lnTo>
                  <a:pt x="0" y="0"/>
                </a:lnTo>
                <a:lnTo>
                  <a:pt x="952" y="0"/>
                </a:lnTo>
                <a:lnTo>
                  <a:pt x="1099" y="148"/>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cs typeface="+mn-ea"/>
              <a:sym typeface="+mn-lt"/>
            </a:endParaRPr>
          </a:p>
        </p:txBody>
      </p:sp>
      <p:sp>
        <p:nvSpPr>
          <p:cNvPr id="1048854" name="îṣľiḓê"/>
          <p:cNvSpPr txBox="1"/>
          <p:nvPr/>
        </p:nvSpPr>
        <p:spPr>
          <a:xfrm>
            <a:off x="7181576" y="1762636"/>
            <a:ext cx="2759973" cy="602658"/>
          </a:xfrm>
          <a:prstGeom prst="rect">
            <a:avLst/>
          </a:prstGeom>
          <a:noFill/>
        </p:spPr>
        <p:txBody>
          <a:bodyPr wrap="none" rtlCol="0" anchor="ctr">
            <a:normAutofit/>
          </a:bodyPr>
          <a:lstStyle/>
          <a:p>
            <a:pPr algn="ctr"/>
            <a:r>
              <a:rPr lang="id-ID" altLang="zh-CN" sz="2800" b="1" dirty="0">
                <a:solidFill>
                  <a:schemeClr val="bg1"/>
                </a:solidFill>
                <a:cs typeface="+mn-ea"/>
                <a:sym typeface="+mn-lt"/>
              </a:rPr>
              <a:t>$</a:t>
            </a:r>
            <a:r>
              <a:rPr lang="id-ID" altLang="zh-CN" sz="100" b="1" dirty="0">
                <a:solidFill>
                  <a:schemeClr val="bg1"/>
                </a:solidFill>
                <a:cs typeface="+mn-ea"/>
                <a:sym typeface="+mn-lt"/>
              </a:rPr>
              <a:t> </a:t>
            </a:r>
            <a:r>
              <a:rPr lang="en-US" altLang="zh-CN" sz="2800" b="1" dirty="0">
                <a:solidFill>
                  <a:schemeClr val="bg1"/>
                </a:solidFill>
                <a:cs typeface="+mn-ea"/>
                <a:sym typeface="+mn-lt"/>
              </a:rPr>
              <a:t>6,200</a:t>
            </a:r>
            <a:endParaRPr lang="id-ID" altLang="zh-CN" sz="2800" b="1" dirty="0">
              <a:solidFill>
                <a:schemeClr val="bg1"/>
              </a:solidFill>
              <a:cs typeface="+mn-ea"/>
              <a:sym typeface="+mn-lt"/>
            </a:endParaRPr>
          </a:p>
        </p:txBody>
      </p:sp>
      <p:sp>
        <p:nvSpPr>
          <p:cNvPr id="1048855" name="文本框 50"/>
          <p:cNvSpPr txBox="1"/>
          <p:nvPr/>
        </p:nvSpPr>
        <p:spPr>
          <a:xfrm>
            <a:off x="4655301" y="559420"/>
            <a:ext cx="3281665" cy="707886"/>
          </a:xfrm>
          <a:prstGeom prst="rect">
            <a:avLst/>
          </a:prstGeom>
          <a:noFill/>
        </p:spPr>
        <p:txBody>
          <a:bodyPr wrap="square" rtlCol="0">
            <a:spAutoFit/>
          </a:bodyPr>
          <a:lstStyle/>
          <a:p>
            <a:pPr algn="ctr"/>
            <a:r>
              <a:rPr lang="en-US" altLang="zh-CN" sz="4000" b="1" dirty="0">
                <a:cs typeface="+mn-ea"/>
                <a:sym typeface="+mn-lt"/>
              </a:rPr>
              <a:t>BUSINESS</a:t>
            </a:r>
            <a:endParaRPr lang="zh-CN" altLang="en-US" sz="4000" b="1" dirty="0">
              <a:cs typeface="+mn-ea"/>
              <a:sym typeface="+mn-lt"/>
            </a:endParaRPr>
          </a:p>
        </p:txBody>
      </p:sp>
      <p:sp>
        <p:nvSpPr>
          <p:cNvPr id="1048856" name="Synergistically utilize technically sound portals with frictionless chains. Dramatically customize…"/>
          <p:cNvSpPr txBox="1"/>
          <p:nvPr/>
        </p:nvSpPr>
        <p:spPr>
          <a:xfrm>
            <a:off x="1836598" y="4772601"/>
            <a:ext cx="2502050" cy="8382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
        <p:nvSpPr>
          <p:cNvPr id="1048857" name="Synergistically utilize technically sound portals with frictionless chains. Dramatically customize…"/>
          <p:cNvSpPr txBox="1"/>
          <p:nvPr/>
        </p:nvSpPr>
        <p:spPr>
          <a:xfrm>
            <a:off x="4981591" y="3820129"/>
            <a:ext cx="1800587" cy="12573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
        <p:nvSpPr>
          <p:cNvPr id="1048858" name="Synergistically utilize technically sound portals with frictionless chains. Dramatically customize…"/>
          <p:cNvSpPr txBox="1"/>
          <p:nvPr/>
        </p:nvSpPr>
        <p:spPr>
          <a:xfrm>
            <a:off x="7751546" y="3040762"/>
            <a:ext cx="2455099" cy="188595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 Synergistically utilize technically sound portals with frictionless </a:t>
            </a:r>
            <a:r>
              <a:rPr lang="en-US" altLang="zh-CN" sz="1050" kern="0" dirty="0" err="1">
                <a:cs typeface="+mn-ea"/>
                <a:sym typeface="+mn-lt"/>
              </a:rPr>
              <a:t>chainsSynergistically</a:t>
            </a:r>
            <a:r>
              <a:rPr lang="en-US" altLang="zh-CN" sz="1050" kern="0" dirty="0">
                <a:cs typeface="+mn-ea"/>
                <a:sym typeface="+mn-lt"/>
              </a:rPr>
              <a:t> utilize technically sound portals with frictionless chains</a:t>
            </a:r>
          </a:p>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1050" kern="0" dirty="0">
              <a:cs typeface="+mn-ea"/>
              <a:sym typeface="+mn-lt"/>
            </a:endParaRP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856"/>
                                        </p:tgtEl>
                                        <p:attrNameLst>
                                          <p:attrName>style.visibility</p:attrName>
                                        </p:attrNameLst>
                                      </p:cBhvr>
                                      <p:to>
                                        <p:strVal val="visible"/>
                                      </p:to>
                                    </p:set>
                                    <p:anim calcmode="lin" valueType="num">
                                      <p:cBhvr additive="base">
                                        <p:cTn id="7" dur="500" fill="hold"/>
                                        <p:tgtEl>
                                          <p:spTgt spid="1048856"/>
                                        </p:tgtEl>
                                        <p:attrNameLst>
                                          <p:attrName>ppt_x</p:attrName>
                                        </p:attrNameLst>
                                      </p:cBhvr>
                                      <p:tavLst>
                                        <p:tav tm="0">
                                          <p:val>
                                            <p:strVal val="#ppt_x"/>
                                          </p:val>
                                        </p:tav>
                                        <p:tav tm="100000">
                                          <p:val>
                                            <p:strVal val="#ppt_x"/>
                                          </p:val>
                                        </p:tav>
                                      </p:tavLst>
                                    </p:anim>
                                    <p:anim calcmode="lin" valueType="num">
                                      <p:cBhvr additive="base">
                                        <p:cTn id="8" dur="500" fill="hold"/>
                                        <p:tgtEl>
                                          <p:spTgt spid="10488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857"/>
                                        </p:tgtEl>
                                        <p:attrNameLst>
                                          <p:attrName>style.visibility</p:attrName>
                                        </p:attrNameLst>
                                      </p:cBhvr>
                                      <p:to>
                                        <p:strVal val="visible"/>
                                      </p:to>
                                    </p:set>
                                    <p:anim calcmode="lin" valueType="num">
                                      <p:cBhvr additive="base">
                                        <p:cTn id="11" dur="500" fill="hold"/>
                                        <p:tgtEl>
                                          <p:spTgt spid="1048857"/>
                                        </p:tgtEl>
                                        <p:attrNameLst>
                                          <p:attrName>ppt_x</p:attrName>
                                        </p:attrNameLst>
                                      </p:cBhvr>
                                      <p:tavLst>
                                        <p:tav tm="0">
                                          <p:val>
                                            <p:strVal val="#ppt_x"/>
                                          </p:val>
                                        </p:tav>
                                        <p:tav tm="100000">
                                          <p:val>
                                            <p:strVal val="#ppt_x"/>
                                          </p:val>
                                        </p:tav>
                                      </p:tavLst>
                                    </p:anim>
                                    <p:anim calcmode="lin" valueType="num">
                                      <p:cBhvr additive="base">
                                        <p:cTn id="12" dur="500" fill="hold"/>
                                        <p:tgtEl>
                                          <p:spTgt spid="104885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858"/>
                                        </p:tgtEl>
                                        <p:attrNameLst>
                                          <p:attrName>style.visibility</p:attrName>
                                        </p:attrNameLst>
                                      </p:cBhvr>
                                      <p:to>
                                        <p:strVal val="visible"/>
                                      </p:to>
                                    </p:set>
                                    <p:anim calcmode="lin" valueType="num">
                                      <p:cBhvr additive="base">
                                        <p:cTn id="15" dur="500" fill="hold"/>
                                        <p:tgtEl>
                                          <p:spTgt spid="1048858"/>
                                        </p:tgtEl>
                                        <p:attrNameLst>
                                          <p:attrName>ppt_x</p:attrName>
                                        </p:attrNameLst>
                                      </p:cBhvr>
                                      <p:tavLst>
                                        <p:tav tm="0">
                                          <p:val>
                                            <p:strVal val="#ppt_x"/>
                                          </p:val>
                                        </p:tav>
                                        <p:tav tm="100000">
                                          <p:val>
                                            <p:strVal val="#ppt_x"/>
                                          </p:val>
                                        </p:tav>
                                      </p:tavLst>
                                    </p:anim>
                                    <p:anim calcmode="lin" valueType="num">
                                      <p:cBhvr additive="base">
                                        <p:cTn id="16" dur="500" fill="hold"/>
                                        <p:tgtEl>
                                          <p:spTgt spid="10488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6" grpId="0" animBg="1"/>
      <p:bldP spid="1048857" grpId="0" animBg="1"/>
      <p:bldP spid="10488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9" name="îşľïḑè"/>
          <p:cNvSpPr/>
          <p:nvPr/>
        </p:nvSpPr>
        <p:spPr>
          <a:xfrm>
            <a:off x="671514" y="5150576"/>
            <a:ext cx="5224052" cy="101594"/>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4" name="直接连接符 24"/>
          <p:cNvCxnSpPr/>
          <p:nvPr/>
        </p:nvCxnSpPr>
        <p:spPr>
          <a:xfrm rot="16200000" flipV="1">
            <a:off x="-94870"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0" name="îṡľíḍé"/>
          <p:cNvSpPr/>
          <p:nvPr/>
        </p:nvSpPr>
        <p:spPr>
          <a:xfrm>
            <a:off x="1140810" y="3659780"/>
            <a:ext cx="419787" cy="1440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5" name="直接连接符 26"/>
          <p:cNvCxnSpPr/>
          <p:nvPr/>
        </p:nvCxnSpPr>
        <p:spPr>
          <a:xfrm rot="16200000" flipV="1">
            <a:off x="648441"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1" name="işlîďe"/>
          <p:cNvSpPr/>
          <p:nvPr/>
        </p:nvSpPr>
        <p:spPr>
          <a:xfrm>
            <a:off x="1884122" y="2507780"/>
            <a:ext cx="419787" cy="2592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6" name="直接连接符 28"/>
          <p:cNvCxnSpPr/>
          <p:nvPr/>
        </p:nvCxnSpPr>
        <p:spPr>
          <a:xfrm rot="16200000" flipV="1">
            <a:off x="1391753"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2" name="î$lïḍe"/>
          <p:cNvSpPr/>
          <p:nvPr/>
        </p:nvSpPr>
        <p:spPr>
          <a:xfrm>
            <a:off x="2627434" y="3947780"/>
            <a:ext cx="419787" cy="1152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7" name="直接连接符 30"/>
          <p:cNvCxnSpPr/>
          <p:nvPr/>
        </p:nvCxnSpPr>
        <p:spPr>
          <a:xfrm rot="16200000" flipV="1">
            <a:off x="2135065"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3" name="íṧlîde"/>
          <p:cNvSpPr/>
          <p:nvPr/>
        </p:nvSpPr>
        <p:spPr>
          <a:xfrm>
            <a:off x="3370746" y="4523780"/>
            <a:ext cx="419787" cy="576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8" name="直接连接符 32"/>
          <p:cNvCxnSpPr/>
          <p:nvPr/>
        </p:nvCxnSpPr>
        <p:spPr>
          <a:xfrm rot="16200000" flipV="1">
            <a:off x="2878377"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4" name="îṧ1íḍé"/>
          <p:cNvSpPr/>
          <p:nvPr/>
        </p:nvSpPr>
        <p:spPr>
          <a:xfrm>
            <a:off x="4114058" y="3371780"/>
            <a:ext cx="419787" cy="1728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cxnSp>
        <p:nvCxnSpPr>
          <p:cNvPr id="3145769" name="直接连接符 34"/>
          <p:cNvCxnSpPr/>
          <p:nvPr/>
        </p:nvCxnSpPr>
        <p:spPr>
          <a:xfrm rot="16200000" flipV="1">
            <a:off x="3621693" y="3654206"/>
            <a:ext cx="2880000" cy="11147"/>
          </a:xfrm>
          <a:prstGeom prst="line">
            <a:avLst/>
          </a:prstGeom>
          <a:ln w="3175">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875" name="îSľïďê"/>
          <p:cNvSpPr/>
          <p:nvPr/>
        </p:nvSpPr>
        <p:spPr>
          <a:xfrm>
            <a:off x="4857372" y="4235780"/>
            <a:ext cx="419787" cy="864000"/>
          </a:xfrm>
          <a:prstGeom prst="round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48876" name="iSļîďé"/>
          <p:cNvSpPr/>
          <p:nvPr/>
        </p:nvSpPr>
        <p:spPr>
          <a:xfrm>
            <a:off x="1093364"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5</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77" name="îšḻïḋé"/>
          <p:cNvSpPr/>
          <p:nvPr/>
        </p:nvSpPr>
        <p:spPr>
          <a:xfrm>
            <a:off x="1838420"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9</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78" name="iṣļíḑê"/>
          <p:cNvSpPr/>
          <p:nvPr/>
        </p:nvSpPr>
        <p:spPr>
          <a:xfrm>
            <a:off x="2583478"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4</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79" name="išľíďé"/>
          <p:cNvSpPr/>
          <p:nvPr/>
        </p:nvSpPr>
        <p:spPr>
          <a:xfrm>
            <a:off x="3328535"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2</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80" name="îşļîďê"/>
          <p:cNvSpPr/>
          <p:nvPr/>
        </p:nvSpPr>
        <p:spPr>
          <a:xfrm>
            <a:off x="4073593"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6</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81" name="îṣlíďè"/>
          <p:cNvSpPr/>
          <p:nvPr/>
        </p:nvSpPr>
        <p:spPr>
          <a:xfrm>
            <a:off x="4818649" y="5292062"/>
            <a:ext cx="497232" cy="280141"/>
          </a:xfrm>
          <a:prstGeom prst="rect">
            <a:avLst/>
          </a:prstGeom>
        </p:spPr>
        <p:txBody>
          <a:bodyPr wrap="none" lIns="90000" tIns="46800" rIns="90000" bIns="46800">
            <a:normAutofit/>
          </a:bodyPr>
          <a:lstStyle/>
          <a:p>
            <a:pPr algn="ctr">
              <a:lnSpc>
                <a:spcPct val="120000"/>
              </a:lnSpc>
            </a:pPr>
            <a:r>
              <a:rPr lang="en-US" sz="1100" b="1">
                <a:solidFill>
                  <a:schemeClr val="tx1">
                    <a:lumMod val="50000"/>
                    <a:lumOff val="50000"/>
                  </a:schemeClr>
                </a:solidFill>
                <a:cs typeface="+mn-ea"/>
                <a:sym typeface="+mn-lt"/>
              </a:rPr>
              <a:t>3</a:t>
            </a:r>
            <a:r>
              <a:rPr lang="en-US" sz="100" b="1">
                <a:solidFill>
                  <a:schemeClr val="tx1">
                    <a:lumMod val="50000"/>
                    <a:lumOff val="50000"/>
                  </a:schemeClr>
                </a:solidFill>
                <a:cs typeface="+mn-ea"/>
                <a:sym typeface="+mn-lt"/>
              </a:rPr>
              <a:t> </a:t>
            </a:r>
            <a:r>
              <a:rPr lang="en-US" sz="1100" b="1">
                <a:solidFill>
                  <a:schemeClr val="tx1">
                    <a:lumMod val="50000"/>
                    <a:lumOff val="50000"/>
                  </a:schemeClr>
                </a:solidFill>
                <a:cs typeface="+mn-ea"/>
                <a:sym typeface="+mn-lt"/>
              </a:rPr>
              <a:t>0</a:t>
            </a:r>
            <a:r>
              <a:rPr lang="en-US" sz="1100" b="1" dirty="0">
                <a:solidFill>
                  <a:schemeClr val="tx1">
                    <a:lumMod val="50000"/>
                    <a:lumOff val="50000"/>
                  </a:schemeClr>
                </a:solidFill>
                <a:cs typeface="+mn-ea"/>
                <a:sym typeface="+mn-lt"/>
              </a:rPr>
              <a:t>%</a:t>
            </a:r>
          </a:p>
        </p:txBody>
      </p:sp>
      <p:sp>
        <p:nvSpPr>
          <p:cNvPr id="1048882" name="iṩľîḓê"/>
          <p:cNvSpPr/>
          <p:nvPr/>
        </p:nvSpPr>
        <p:spPr>
          <a:xfrm>
            <a:off x="6686426" y="4219981"/>
            <a:ext cx="459584" cy="468120"/>
          </a:xfrm>
          <a:custGeom>
            <a:avLst/>
            <a:gdLst>
              <a:gd name="T0" fmla="*/ 420 w 3882"/>
              <a:gd name="T1" fmla="*/ 2714 h 3960"/>
              <a:gd name="T2" fmla="*/ 970 w 3882"/>
              <a:gd name="T3" fmla="*/ 3268 h 3960"/>
              <a:gd name="T4" fmla="*/ 766 w 3882"/>
              <a:gd name="T5" fmla="*/ 3595 h 3960"/>
              <a:gd name="T6" fmla="*/ 1131 w 3882"/>
              <a:gd name="T7" fmla="*/ 3960 h 3960"/>
              <a:gd name="T8" fmla="*/ 1495 w 3882"/>
              <a:gd name="T9" fmla="*/ 3595 h 3960"/>
              <a:gd name="T10" fmla="*/ 1291 w 3882"/>
              <a:gd name="T11" fmla="*/ 3268 h 3960"/>
              <a:gd name="T12" fmla="*/ 2700 w 3882"/>
              <a:gd name="T13" fmla="*/ 3268 h 3960"/>
              <a:gd name="T14" fmla="*/ 2496 w 3882"/>
              <a:gd name="T15" fmla="*/ 3595 h 3960"/>
              <a:gd name="T16" fmla="*/ 2861 w 3882"/>
              <a:gd name="T17" fmla="*/ 3960 h 3960"/>
              <a:gd name="T18" fmla="*/ 3226 w 3882"/>
              <a:gd name="T19" fmla="*/ 3595 h 3960"/>
              <a:gd name="T20" fmla="*/ 3022 w 3882"/>
              <a:gd name="T21" fmla="*/ 3268 h 3960"/>
              <a:gd name="T22" fmla="*/ 3322 w 3882"/>
              <a:gd name="T23" fmla="*/ 3268 h 3960"/>
              <a:gd name="T24" fmla="*/ 3456 w 3882"/>
              <a:gd name="T25" fmla="*/ 3134 h 3960"/>
              <a:gd name="T26" fmla="*/ 3322 w 3882"/>
              <a:gd name="T27" fmla="*/ 3000 h 3960"/>
              <a:gd name="T28" fmla="*/ 973 w 3882"/>
              <a:gd name="T29" fmla="*/ 3000 h 3960"/>
              <a:gd name="T30" fmla="*/ 688 w 3882"/>
              <a:gd name="T31" fmla="*/ 2714 h 3960"/>
              <a:gd name="T32" fmla="*/ 688 w 3882"/>
              <a:gd name="T33" fmla="*/ 2496 h 3960"/>
              <a:gd name="T34" fmla="*/ 973 w 3882"/>
              <a:gd name="T35" fmla="*/ 2576 h 3960"/>
              <a:gd name="T36" fmla="*/ 2861 w 3882"/>
              <a:gd name="T37" fmla="*/ 2576 h 3960"/>
              <a:gd name="T38" fmla="*/ 3524 w 3882"/>
              <a:gd name="T39" fmla="*/ 2075 h 3960"/>
              <a:gd name="T40" fmla="*/ 3871 w 3882"/>
              <a:gd name="T41" fmla="*/ 863 h 3960"/>
              <a:gd name="T42" fmla="*/ 3849 w 3882"/>
              <a:gd name="T43" fmla="*/ 746 h 3960"/>
              <a:gd name="T44" fmla="*/ 3742 w 3882"/>
              <a:gd name="T45" fmla="*/ 692 h 3960"/>
              <a:gd name="T46" fmla="*/ 688 w 3882"/>
              <a:gd name="T47" fmla="*/ 692 h 3960"/>
              <a:gd name="T48" fmla="*/ 688 w 3882"/>
              <a:gd name="T49" fmla="*/ 554 h 3960"/>
              <a:gd name="T50" fmla="*/ 134 w 3882"/>
              <a:gd name="T51" fmla="*/ 0 h 3960"/>
              <a:gd name="T52" fmla="*/ 0 w 3882"/>
              <a:gd name="T53" fmla="*/ 134 h 3960"/>
              <a:gd name="T54" fmla="*/ 134 w 3882"/>
              <a:gd name="T55" fmla="*/ 268 h 3960"/>
              <a:gd name="T56" fmla="*/ 420 w 3882"/>
              <a:gd name="T57" fmla="*/ 554 h 3960"/>
              <a:gd name="T58" fmla="*/ 420 w 3882"/>
              <a:gd name="T59" fmla="*/ 2714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82" h="3960">
                <a:moveTo>
                  <a:pt x="420" y="2714"/>
                </a:moveTo>
                <a:cubicBezTo>
                  <a:pt x="420" y="3018"/>
                  <a:pt x="666" y="3266"/>
                  <a:pt x="970" y="3268"/>
                </a:cubicBezTo>
                <a:cubicBezTo>
                  <a:pt x="849" y="3327"/>
                  <a:pt x="766" y="3452"/>
                  <a:pt x="766" y="3595"/>
                </a:cubicBezTo>
                <a:cubicBezTo>
                  <a:pt x="766" y="3796"/>
                  <a:pt x="930" y="3960"/>
                  <a:pt x="1131" y="3960"/>
                </a:cubicBezTo>
                <a:cubicBezTo>
                  <a:pt x="1332" y="3960"/>
                  <a:pt x="1495" y="3796"/>
                  <a:pt x="1495" y="3595"/>
                </a:cubicBezTo>
                <a:cubicBezTo>
                  <a:pt x="1495" y="3452"/>
                  <a:pt x="1412" y="3327"/>
                  <a:pt x="1291" y="3268"/>
                </a:cubicBezTo>
                <a:lnTo>
                  <a:pt x="2700" y="3268"/>
                </a:lnTo>
                <a:cubicBezTo>
                  <a:pt x="2579" y="3327"/>
                  <a:pt x="2496" y="3452"/>
                  <a:pt x="2496" y="3595"/>
                </a:cubicBezTo>
                <a:cubicBezTo>
                  <a:pt x="2496" y="3796"/>
                  <a:pt x="2660" y="3960"/>
                  <a:pt x="2861" y="3960"/>
                </a:cubicBezTo>
                <a:cubicBezTo>
                  <a:pt x="3062" y="3960"/>
                  <a:pt x="3226" y="3796"/>
                  <a:pt x="3226" y="3595"/>
                </a:cubicBezTo>
                <a:cubicBezTo>
                  <a:pt x="3226" y="3452"/>
                  <a:pt x="3142" y="3327"/>
                  <a:pt x="3022" y="3268"/>
                </a:cubicBezTo>
                <a:lnTo>
                  <a:pt x="3322" y="3268"/>
                </a:lnTo>
                <a:cubicBezTo>
                  <a:pt x="3396" y="3268"/>
                  <a:pt x="3456" y="3208"/>
                  <a:pt x="3456" y="3134"/>
                </a:cubicBezTo>
                <a:cubicBezTo>
                  <a:pt x="3456" y="3060"/>
                  <a:pt x="3396" y="3000"/>
                  <a:pt x="3322" y="3000"/>
                </a:cubicBezTo>
                <a:lnTo>
                  <a:pt x="973" y="3000"/>
                </a:lnTo>
                <a:cubicBezTo>
                  <a:pt x="816" y="3000"/>
                  <a:pt x="688" y="2872"/>
                  <a:pt x="688" y="2714"/>
                </a:cubicBezTo>
                <a:lnTo>
                  <a:pt x="688" y="2496"/>
                </a:lnTo>
                <a:cubicBezTo>
                  <a:pt x="771" y="2547"/>
                  <a:pt x="869" y="2576"/>
                  <a:pt x="973" y="2576"/>
                </a:cubicBezTo>
                <a:lnTo>
                  <a:pt x="2861" y="2576"/>
                </a:lnTo>
                <a:cubicBezTo>
                  <a:pt x="3153" y="2576"/>
                  <a:pt x="3444" y="2356"/>
                  <a:pt x="3524" y="2075"/>
                </a:cubicBezTo>
                <a:lnTo>
                  <a:pt x="3871" y="863"/>
                </a:lnTo>
                <a:cubicBezTo>
                  <a:pt x="3882" y="823"/>
                  <a:pt x="3874" y="779"/>
                  <a:pt x="3849" y="746"/>
                </a:cubicBezTo>
                <a:cubicBezTo>
                  <a:pt x="3823" y="712"/>
                  <a:pt x="3784" y="692"/>
                  <a:pt x="3742" y="692"/>
                </a:cubicBezTo>
                <a:lnTo>
                  <a:pt x="688" y="692"/>
                </a:lnTo>
                <a:lnTo>
                  <a:pt x="688" y="554"/>
                </a:lnTo>
                <a:cubicBezTo>
                  <a:pt x="688" y="248"/>
                  <a:pt x="440" y="0"/>
                  <a:pt x="134" y="0"/>
                </a:cubicBezTo>
                <a:cubicBezTo>
                  <a:pt x="60" y="0"/>
                  <a:pt x="0" y="60"/>
                  <a:pt x="0" y="134"/>
                </a:cubicBezTo>
                <a:cubicBezTo>
                  <a:pt x="0" y="208"/>
                  <a:pt x="60" y="268"/>
                  <a:pt x="134" y="268"/>
                </a:cubicBezTo>
                <a:cubicBezTo>
                  <a:pt x="292" y="268"/>
                  <a:pt x="420" y="396"/>
                  <a:pt x="420" y="554"/>
                </a:cubicBezTo>
                <a:lnTo>
                  <a:pt x="420" y="2714"/>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sp>
        <p:nvSpPr>
          <p:cNvPr id="1048883" name="îŝ1ïḋe"/>
          <p:cNvSpPr txBox="1"/>
          <p:nvPr/>
        </p:nvSpPr>
        <p:spPr>
          <a:xfrm>
            <a:off x="6296436" y="4812022"/>
            <a:ext cx="1239565" cy="338554"/>
          </a:xfrm>
          <a:prstGeom prst="rect">
            <a:avLst/>
          </a:prstGeom>
          <a:noFill/>
        </p:spPr>
        <p:txBody>
          <a:bodyPr wrap="none" anchor="ctr" anchorCtr="0">
            <a:normAutofit lnSpcReduction="10000"/>
          </a:bodyPr>
          <a:lstStyle/>
          <a:p>
            <a:pPr algn="ctr"/>
            <a:r>
              <a:rPr lang="en-US" altLang="zh-CN" b="1">
                <a:cs typeface="+mn-ea"/>
                <a:sym typeface="+mn-lt"/>
              </a:rPr>
              <a:t>5,</a:t>
            </a:r>
            <a:r>
              <a:rPr lang="en-US" altLang="zh-CN" sz="100" b="1">
                <a:cs typeface="+mn-ea"/>
                <a:sym typeface="+mn-lt"/>
              </a:rPr>
              <a:t> </a:t>
            </a:r>
            <a:r>
              <a:rPr lang="en-US" altLang="zh-CN" b="1">
                <a:cs typeface="+mn-ea"/>
                <a:sym typeface="+mn-lt"/>
              </a:rPr>
              <a:t>200K</a:t>
            </a:r>
            <a:endParaRPr lang="en-US" altLang="zh-CN" b="1" dirty="0">
              <a:cs typeface="+mn-ea"/>
              <a:sym typeface="+mn-lt"/>
            </a:endParaRPr>
          </a:p>
        </p:txBody>
      </p:sp>
      <p:sp>
        <p:nvSpPr>
          <p:cNvPr id="1048884" name="iS1iḋé"/>
          <p:cNvSpPr/>
          <p:nvPr/>
        </p:nvSpPr>
        <p:spPr>
          <a:xfrm>
            <a:off x="8008417" y="4219981"/>
            <a:ext cx="459584" cy="468120"/>
          </a:xfrm>
          <a:custGeom>
            <a:avLst/>
            <a:gdLst>
              <a:gd name="T0" fmla="*/ 420 w 3882"/>
              <a:gd name="T1" fmla="*/ 2714 h 3960"/>
              <a:gd name="T2" fmla="*/ 970 w 3882"/>
              <a:gd name="T3" fmla="*/ 3268 h 3960"/>
              <a:gd name="T4" fmla="*/ 766 w 3882"/>
              <a:gd name="T5" fmla="*/ 3595 h 3960"/>
              <a:gd name="T6" fmla="*/ 1131 w 3882"/>
              <a:gd name="T7" fmla="*/ 3960 h 3960"/>
              <a:gd name="T8" fmla="*/ 1495 w 3882"/>
              <a:gd name="T9" fmla="*/ 3595 h 3960"/>
              <a:gd name="T10" fmla="*/ 1291 w 3882"/>
              <a:gd name="T11" fmla="*/ 3268 h 3960"/>
              <a:gd name="T12" fmla="*/ 2700 w 3882"/>
              <a:gd name="T13" fmla="*/ 3268 h 3960"/>
              <a:gd name="T14" fmla="*/ 2496 w 3882"/>
              <a:gd name="T15" fmla="*/ 3595 h 3960"/>
              <a:gd name="T16" fmla="*/ 2861 w 3882"/>
              <a:gd name="T17" fmla="*/ 3960 h 3960"/>
              <a:gd name="T18" fmla="*/ 3226 w 3882"/>
              <a:gd name="T19" fmla="*/ 3595 h 3960"/>
              <a:gd name="T20" fmla="*/ 3022 w 3882"/>
              <a:gd name="T21" fmla="*/ 3268 h 3960"/>
              <a:gd name="T22" fmla="*/ 3322 w 3882"/>
              <a:gd name="T23" fmla="*/ 3268 h 3960"/>
              <a:gd name="T24" fmla="*/ 3456 w 3882"/>
              <a:gd name="T25" fmla="*/ 3134 h 3960"/>
              <a:gd name="T26" fmla="*/ 3322 w 3882"/>
              <a:gd name="T27" fmla="*/ 3000 h 3960"/>
              <a:gd name="T28" fmla="*/ 973 w 3882"/>
              <a:gd name="T29" fmla="*/ 3000 h 3960"/>
              <a:gd name="T30" fmla="*/ 688 w 3882"/>
              <a:gd name="T31" fmla="*/ 2714 h 3960"/>
              <a:gd name="T32" fmla="*/ 688 w 3882"/>
              <a:gd name="T33" fmla="*/ 2496 h 3960"/>
              <a:gd name="T34" fmla="*/ 973 w 3882"/>
              <a:gd name="T35" fmla="*/ 2576 h 3960"/>
              <a:gd name="T36" fmla="*/ 2861 w 3882"/>
              <a:gd name="T37" fmla="*/ 2576 h 3960"/>
              <a:gd name="T38" fmla="*/ 3524 w 3882"/>
              <a:gd name="T39" fmla="*/ 2075 h 3960"/>
              <a:gd name="T40" fmla="*/ 3871 w 3882"/>
              <a:gd name="T41" fmla="*/ 863 h 3960"/>
              <a:gd name="T42" fmla="*/ 3849 w 3882"/>
              <a:gd name="T43" fmla="*/ 746 h 3960"/>
              <a:gd name="T44" fmla="*/ 3742 w 3882"/>
              <a:gd name="T45" fmla="*/ 692 h 3960"/>
              <a:gd name="T46" fmla="*/ 688 w 3882"/>
              <a:gd name="T47" fmla="*/ 692 h 3960"/>
              <a:gd name="T48" fmla="*/ 688 w 3882"/>
              <a:gd name="T49" fmla="*/ 554 h 3960"/>
              <a:gd name="T50" fmla="*/ 134 w 3882"/>
              <a:gd name="T51" fmla="*/ 0 h 3960"/>
              <a:gd name="T52" fmla="*/ 0 w 3882"/>
              <a:gd name="T53" fmla="*/ 134 h 3960"/>
              <a:gd name="T54" fmla="*/ 134 w 3882"/>
              <a:gd name="T55" fmla="*/ 268 h 3960"/>
              <a:gd name="T56" fmla="*/ 420 w 3882"/>
              <a:gd name="T57" fmla="*/ 554 h 3960"/>
              <a:gd name="T58" fmla="*/ 420 w 3882"/>
              <a:gd name="T59" fmla="*/ 2714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82" h="3960">
                <a:moveTo>
                  <a:pt x="420" y="2714"/>
                </a:moveTo>
                <a:cubicBezTo>
                  <a:pt x="420" y="3018"/>
                  <a:pt x="666" y="3266"/>
                  <a:pt x="970" y="3268"/>
                </a:cubicBezTo>
                <a:cubicBezTo>
                  <a:pt x="849" y="3327"/>
                  <a:pt x="766" y="3452"/>
                  <a:pt x="766" y="3595"/>
                </a:cubicBezTo>
                <a:cubicBezTo>
                  <a:pt x="766" y="3796"/>
                  <a:pt x="930" y="3960"/>
                  <a:pt x="1131" y="3960"/>
                </a:cubicBezTo>
                <a:cubicBezTo>
                  <a:pt x="1332" y="3960"/>
                  <a:pt x="1495" y="3796"/>
                  <a:pt x="1495" y="3595"/>
                </a:cubicBezTo>
                <a:cubicBezTo>
                  <a:pt x="1495" y="3452"/>
                  <a:pt x="1412" y="3327"/>
                  <a:pt x="1291" y="3268"/>
                </a:cubicBezTo>
                <a:lnTo>
                  <a:pt x="2700" y="3268"/>
                </a:lnTo>
                <a:cubicBezTo>
                  <a:pt x="2579" y="3327"/>
                  <a:pt x="2496" y="3452"/>
                  <a:pt x="2496" y="3595"/>
                </a:cubicBezTo>
                <a:cubicBezTo>
                  <a:pt x="2496" y="3796"/>
                  <a:pt x="2660" y="3960"/>
                  <a:pt x="2861" y="3960"/>
                </a:cubicBezTo>
                <a:cubicBezTo>
                  <a:pt x="3062" y="3960"/>
                  <a:pt x="3226" y="3796"/>
                  <a:pt x="3226" y="3595"/>
                </a:cubicBezTo>
                <a:cubicBezTo>
                  <a:pt x="3226" y="3452"/>
                  <a:pt x="3142" y="3327"/>
                  <a:pt x="3022" y="3268"/>
                </a:cubicBezTo>
                <a:lnTo>
                  <a:pt x="3322" y="3268"/>
                </a:lnTo>
                <a:cubicBezTo>
                  <a:pt x="3396" y="3268"/>
                  <a:pt x="3456" y="3208"/>
                  <a:pt x="3456" y="3134"/>
                </a:cubicBezTo>
                <a:cubicBezTo>
                  <a:pt x="3456" y="3060"/>
                  <a:pt x="3396" y="3000"/>
                  <a:pt x="3322" y="3000"/>
                </a:cubicBezTo>
                <a:lnTo>
                  <a:pt x="973" y="3000"/>
                </a:lnTo>
                <a:cubicBezTo>
                  <a:pt x="816" y="3000"/>
                  <a:pt x="688" y="2872"/>
                  <a:pt x="688" y="2714"/>
                </a:cubicBezTo>
                <a:lnTo>
                  <a:pt x="688" y="2496"/>
                </a:lnTo>
                <a:cubicBezTo>
                  <a:pt x="771" y="2547"/>
                  <a:pt x="869" y="2576"/>
                  <a:pt x="973" y="2576"/>
                </a:cubicBezTo>
                <a:lnTo>
                  <a:pt x="2861" y="2576"/>
                </a:lnTo>
                <a:cubicBezTo>
                  <a:pt x="3153" y="2576"/>
                  <a:pt x="3444" y="2356"/>
                  <a:pt x="3524" y="2075"/>
                </a:cubicBezTo>
                <a:lnTo>
                  <a:pt x="3871" y="863"/>
                </a:lnTo>
                <a:cubicBezTo>
                  <a:pt x="3882" y="823"/>
                  <a:pt x="3874" y="779"/>
                  <a:pt x="3849" y="746"/>
                </a:cubicBezTo>
                <a:cubicBezTo>
                  <a:pt x="3823" y="712"/>
                  <a:pt x="3784" y="692"/>
                  <a:pt x="3742" y="692"/>
                </a:cubicBezTo>
                <a:lnTo>
                  <a:pt x="688" y="692"/>
                </a:lnTo>
                <a:lnTo>
                  <a:pt x="688" y="554"/>
                </a:lnTo>
                <a:cubicBezTo>
                  <a:pt x="688" y="248"/>
                  <a:pt x="440" y="0"/>
                  <a:pt x="134" y="0"/>
                </a:cubicBezTo>
                <a:cubicBezTo>
                  <a:pt x="60" y="0"/>
                  <a:pt x="0" y="60"/>
                  <a:pt x="0" y="134"/>
                </a:cubicBezTo>
                <a:cubicBezTo>
                  <a:pt x="0" y="208"/>
                  <a:pt x="60" y="268"/>
                  <a:pt x="134" y="268"/>
                </a:cubicBezTo>
                <a:cubicBezTo>
                  <a:pt x="292" y="268"/>
                  <a:pt x="420" y="396"/>
                  <a:pt x="420" y="554"/>
                </a:cubicBezTo>
                <a:lnTo>
                  <a:pt x="420" y="2714"/>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sp>
        <p:nvSpPr>
          <p:cNvPr id="1048885" name="íṧḷíḑê"/>
          <p:cNvSpPr txBox="1"/>
          <p:nvPr/>
        </p:nvSpPr>
        <p:spPr>
          <a:xfrm>
            <a:off x="7618427" y="4812022"/>
            <a:ext cx="1239565" cy="338554"/>
          </a:xfrm>
          <a:prstGeom prst="rect">
            <a:avLst/>
          </a:prstGeom>
          <a:noFill/>
        </p:spPr>
        <p:txBody>
          <a:bodyPr wrap="none" anchor="ctr" anchorCtr="0">
            <a:normAutofit lnSpcReduction="10000"/>
          </a:bodyPr>
          <a:lstStyle/>
          <a:p>
            <a:pPr algn="ctr"/>
            <a:r>
              <a:rPr lang="en-US" altLang="zh-CN" b="1">
                <a:cs typeface="+mn-ea"/>
                <a:sym typeface="+mn-lt"/>
              </a:rPr>
              <a:t>5,</a:t>
            </a:r>
            <a:r>
              <a:rPr lang="en-US" altLang="zh-CN" sz="100" b="1">
                <a:cs typeface="+mn-ea"/>
                <a:sym typeface="+mn-lt"/>
              </a:rPr>
              <a:t> </a:t>
            </a:r>
            <a:r>
              <a:rPr lang="en-US" altLang="zh-CN" b="1">
                <a:cs typeface="+mn-ea"/>
                <a:sym typeface="+mn-lt"/>
              </a:rPr>
              <a:t>200K</a:t>
            </a:r>
            <a:endParaRPr lang="en-US" altLang="zh-CN" b="1" dirty="0">
              <a:cs typeface="+mn-ea"/>
              <a:sym typeface="+mn-lt"/>
            </a:endParaRPr>
          </a:p>
        </p:txBody>
      </p:sp>
      <p:sp>
        <p:nvSpPr>
          <p:cNvPr id="1048886" name="iṥḷiḋe"/>
          <p:cNvSpPr/>
          <p:nvPr/>
        </p:nvSpPr>
        <p:spPr>
          <a:xfrm>
            <a:off x="9330408" y="4219981"/>
            <a:ext cx="459584" cy="468120"/>
          </a:xfrm>
          <a:custGeom>
            <a:avLst/>
            <a:gdLst>
              <a:gd name="T0" fmla="*/ 420 w 3882"/>
              <a:gd name="T1" fmla="*/ 2714 h 3960"/>
              <a:gd name="T2" fmla="*/ 970 w 3882"/>
              <a:gd name="T3" fmla="*/ 3268 h 3960"/>
              <a:gd name="T4" fmla="*/ 766 w 3882"/>
              <a:gd name="T5" fmla="*/ 3595 h 3960"/>
              <a:gd name="T6" fmla="*/ 1131 w 3882"/>
              <a:gd name="T7" fmla="*/ 3960 h 3960"/>
              <a:gd name="T8" fmla="*/ 1495 w 3882"/>
              <a:gd name="T9" fmla="*/ 3595 h 3960"/>
              <a:gd name="T10" fmla="*/ 1291 w 3882"/>
              <a:gd name="T11" fmla="*/ 3268 h 3960"/>
              <a:gd name="T12" fmla="*/ 2700 w 3882"/>
              <a:gd name="T13" fmla="*/ 3268 h 3960"/>
              <a:gd name="T14" fmla="*/ 2496 w 3882"/>
              <a:gd name="T15" fmla="*/ 3595 h 3960"/>
              <a:gd name="T16" fmla="*/ 2861 w 3882"/>
              <a:gd name="T17" fmla="*/ 3960 h 3960"/>
              <a:gd name="T18" fmla="*/ 3226 w 3882"/>
              <a:gd name="T19" fmla="*/ 3595 h 3960"/>
              <a:gd name="T20" fmla="*/ 3022 w 3882"/>
              <a:gd name="T21" fmla="*/ 3268 h 3960"/>
              <a:gd name="T22" fmla="*/ 3322 w 3882"/>
              <a:gd name="T23" fmla="*/ 3268 h 3960"/>
              <a:gd name="T24" fmla="*/ 3456 w 3882"/>
              <a:gd name="T25" fmla="*/ 3134 h 3960"/>
              <a:gd name="T26" fmla="*/ 3322 w 3882"/>
              <a:gd name="T27" fmla="*/ 3000 h 3960"/>
              <a:gd name="T28" fmla="*/ 973 w 3882"/>
              <a:gd name="T29" fmla="*/ 3000 h 3960"/>
              <a:gd name="T30" fmla="*/ 688 w 3882"/>
              <a:gd name="T31" fmla="*/ 2714 h 3960"/>
              <a:gd name="T32" fmla="*/ 688 w 3882"/>
              <a:gd name="T33" fmla="*/ 2496 h 3960"/>
              <a:gd name="T34" fmla="*/ 973 w 3882"/>
              <a:gd name="T35" fmla="*/ 2576 h 3960"/>
              <a:gd name="T36" fmla="*/ 2861 w 3882"/>
              <a:gd name="T37" fmla="*/ 2576 h 3960"/>
              <a:gd name="T38" fmla="*/ 3524 w 3882"/>
              <a:gd name="T39" fmla="*/ 2075 h 3960"/>
              <a:gd name="T40" fmla="*/ 3871 w 3882"/>
              <a:gd name="T41" fmla="*/ 863 h 3960"/>
              <a:gd name="T42" fmla="*/ 3849 w 3882"/>
              <a:gd name="T43" fmla="*/ 746 h 3960"/>
              <a:gd name="T44" fmla="*/ 3742 w 3882"/>
              <a:gd name="T45" fmla="*/ 692 h 3960"/>
              <a:gd name="T46" fmla="*/ 688 w 3882"/>
              <a:gd name="T47" fmla="*/ 692 h 3960"/>
              <a:gd name="T48" fmla="*/ 688 w 3882"/>
              <a:gd name="T49" fmla="*/ 554 h 3960"/>
              <a:gd name="T50" fmla="*/ 134 w 3882"/>
              <a:gd name="T51" fmla="*/ 0 h 3960"/>
              <a:gd name="T52" fmla="*/ 0 w 3882"/>
              <a:gd name="T53" fmla="*/ 134 h 3960"/>
              <a:gd name="T54" fmla="*/ 134 w 3882"/>
              <a:gd name="T55" fmla="*/ 268 h 3960"/>
              <a:gd name="T56" fmla="*/ 420 w 3882"/>
              <a:gd name="T57" fmla="*/ 554 h 3960"/>
              <a:gd name="T58" fmla="*/ 420 w 3882"/>
              <a:gd name="T59" fmla="*/ 2714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82" h="3960">
                <a:moveTo>
                  <a:pt x="420" y="2714"/>
                </a:moveTo>
                <a:cubicBezTo>
                  <a:pt x="420" y="3018"/>
                  <a:pt x="666" y="3266"/>
                  <a:pt x="970" y="3268"/>
                </a:cubicBezTo>
                <a:cubicBezTo>
                  <a:pt x="849" y="3327"/>
                  <a:pt x="766" y="3452"/>
                  <a:pt x="766" y="3595"/>
                </a:cubicBezTo>
                <a:cubicBezTo>
                  <a:pt x="766" y="3796"/>
                  <a:pt x="930" y="3960"/>
                  <a:pt x="1131" y="3960"/>
                </a:cubicBezTo>
                <a:cubicBezTo>
                  <a:pt x="1332" y="3960"/>
                  <a:pt x="1495" y="3796"/>
                  <a:pt x="1495" y="3595"/>
                </a:cubicBezTo>
                <a:cubicBezTo>
                  <a:pt x="1495" y="3452"/>
                  <a:pt x="1412" y="3327"/>
                  <a:pt x="1291" y="3268"/>
                </a:cubicBezTo>
                <a:lnTo>
                  <a:pt x="2700" y="3268"/>
                </a:lnTo>
                <a:cubicBezTo>
                  <a:pt x="2579" y="3327"/>
                  <a:pt x="2496" y="3452"/>
                  <a:pt x="2496" y="3595"/>
                </a:cubicBezTo>
                <a:cubicBezTo>
                  <a:pt x="2496" y="3796"/>
                  <a:pt x="2660" y="3960"/>
                  <a:pt x="2861" y="3960"/>
                </a:cubicBezTo>
                <a:cubicBezTo>
                  <a:pt x="3062" y="3960"/>
                  <a:pt x="3226" y="3796"/>
                  <a:pt x="3226" y="3595"/>
                </a:cubicBezTo>
                <a:cubicBezTo>
                  <a:pt x="3226" y="3452"/>
                  <a:pt x="3142" y="3327"/>
                  <a:pt x="3022" y="3268"/>
                </a:cubicBezTo>
                <a:lnTo>
                  <a:pt x="3322" y="3268"/>
                </a:lnTo>
                <a:cubicBezTo>
                  <a:pt x="3396" y="3268"/>
                  <a:pt x="3456" y="3208"/>
                  <a:pt x="3456" y="3134"/>
                </a:cubicBezTo>
                <a:cubicBezTo>
                  <a:pt x="3456" y="3060"/>
                  <a:pt x="3396" y="3000"/>
                  <a:pt x="3322" y="3000"/>
                </a:cubicBezTo>
                <a:lnTo>
                  <a:pt x="973" y="3000"/>
                </a:lnTo>
                <a:cubicBezTo>
                  <a:pt x="816" y="3000"/>
                  <a:pt x="688" y="2872"/>
                  <a:pt x="688" y="2714"/>
                </a:cubicBezTo>
                <a:lnTo>
                  <a:pt x="688" y="2496"/>
                </a:lnTo>
                <a:cubicBezTo>
                  <a:pt x="771" y="2547"/>
                  <a:pt x="869" y="2576"/>
                  <a:pt x="973" y="2576"/>
                </a:cubicBezTo>
                <a:lnTo>
                  <a:pt x="2861" y="2576"/>
                </a:lnTo>
                <a:cubicBezTo>
                  <a:pt x="3153" y="2576"/>
                  <a:pt x="3444" y="2356"/>
                  <a:pt x="3524" y="2075"/>
                </a:cubicBezTo>
                <a:lnTo>
                  <a:pt x="3871" y="863"/>
                </a:lnTo>
                <a:cubicBezTo>
                  <a:pt x="3882" y="823"/>
                  <a:pt x="3874" y="779"/>
                  <a:pt x="3849" y="746"/>
                </a:cubicBezTo>
                <a:cubicBezTo>
                  <a:pt x="3823" y="712"/>
                  <a:pt x="3784" y="692"/>
                  <a:pt x="3742" y="692"/>
                </a:cubicBezTo>
                <a:lnTo>
                  <a:pt x="688" y="692"/>
                </a:lnTo>
                <a:lnTo>
                  <a:pt x="688" y="554"/>
                </a:lnTo>
                <a:cubicBezTo>
                  <a:pt x="688" y="248"/>
                  <a:pt x="440" y="0"/>
                  <a:pt x="134" y="0"/>
                </a:cubicBezTo>
                <a:cubicBezTo>
                  <a:pt x="60" y="0"/>
                  <a:pt x="0" y="60"/>
                  <a:pt x="0" y="134"/>
                </a:cubicBezTo>
                <a:cubicBezTo>
                  <a:pt x="0" y="208"/>
                  <a:pt x="60" y="268"/>
                  <a:pt x="134" y="268"/>
                </a:cubicBezTo>
                <a:cubicBezTo>
                  <a:pt x="292" y="268"/>
                  <a:pt x="420" y="396"/>
                  <a:pt x="420" y="554"/>
                </a:cubicBezTo>
                <a:lnTo>
                  <a:pt x="420" y="2714"/>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sp>
        <p:nvSpPr>
          <p:cNvPr id="1048887" name="isḷïḍè"/>
          <p:cNvSpPr txBox="1"/>
          <p:nvPr/>
        </p:nvSpPr>
        <p:spPr>
          <a:xfrm>
            <a:off x="8940418" y="4812022"/>
            <a:ext cx="1239565" cy="338554"/>
          </a:xfrm>
          <a:prstGeom prst="rect">
            <a:avLst/>
          </a:prstGeom>
          <a:noFill/>
        </p:spPr>
        <p:txBody>
          <a:bodyPr wrap="none" anchor="ctr" anchorCtr="0">
            <a:normAutofit lnSpcReduction="10000"/>
          </a:bodyPr>
          <a:lstStyle/>
          <a:p>
            <a:pPr algn="ctr"/>
            <a:r>
              <a:rPr lang="en-US" altLang="zh-CN" b="1">
                <a:cs typeface="+mn-ea"/>
                <a:sym typeface="+mn-lt"/>
              </a:rPr>
              <a:t>5,</a:t>
            </a:r>
            <a:r>
              <a:rPr lang="en-US" altLang="zh-CN" sz="100" b="1">
                <a:cs typeface="+mn-ea"/>
                <a:sym typeface="+mn-lt"/>
              </a:rPr>
              <a:t> </a:t>
            </a:r>
            <a:r>
              <a:rPr lang="en-US" altLang="zh-CN" b="1">
                <a:cs typeface="+mn-ea"/>
                <a:sym typeface="+mn-lt"/>
              </a:rPr>
              <a:t>200K</a:t>
            </a:r>
            <a:endParaRPr lang="en-US" altLang="zh-CN" b="1" dirty="0">
              <a:cs typeface="+mn-ea"/>
              <a:sym typeface="+mn-lt"/>
            </a:endParaRPr>
          </a:p>
        </p:txBody>
      </p:sp>
      <p:sp>
        <p:nvSpPr>
          <p:cNvPr id="1048888" name="íšḷíḑe"/>
          <p:cNvSpPr/>
          <p:nvPr/>
        </p:nvSpPr>
        <p:spPr>
          <a:xfrm>
            <a:off x="10652400" y="4219981"/>
            <a:ext cx="459584" cy="468120"/>
          </a:xfrm>
          <a:custGeom>
            <a:avLst/>
            <a:gdLst>
              <a:gd name="T0" fmla="*/ 420 w 3882"/>
              <a:gd name="T1" fmla="*/ 2714 h 3960"/>
              <a:gd name="T2" fmla="*/ 970 w 3882"/>
              <a:gd name="T3" fmla="*/ 3268 h 3960"/>
              <a:gd name="T4" fmla="*/ 766 w 3882"/>
              <a:gd name="T5" fmla="*/ 3595 h 3960"/>
              <a:gd name="T6" fmla="*/ 1131 w 3882"/>
              <a:gd name="T7" fmla="*/ 3960 h 3960"/>
              <a:gd name="T8" fmla="*/ 1495 w 3882"/>
              <a:gd name="T9" fmla="*/ 3595 h 3960"/>
              <a:gd name="T10" fmla="*/ 1291 w 3882"/>
              <a:gd name="T11" fmla="*/ 3268 h 3960"/>
              <a:gd name="T12" fmla="*/ 2700 w 3882"/>
              <a:gd name="T13" fmla="*/ 3268 h 3960"/>
              <a:gd name="T14" fmla="*/ 2496 w 3882"/>
              <a:gd name="T15" fmla="*/ 3595 h 3960"/>
              <a:gd name="T16" fmla="*/ 2861 w 3882"/>
              <a:gd name="T17" fmla="*/ 3960 h 3960"/>
              <a:gd name="T18" fmla="*/ 3226 w 3882"/>
              <a:gd name="T19" fmla="*/ 3595 h 3960"/>
              <a:gd name="T20" fmla="*/ 3022 w 3882"/>
              <a:gd name="T21" fmla="*/ 3268 h 3960"/>
              <a:gd name="T22" fmla="*/ 3322 w 3882"/>
              <a:gd name="T23" fmla="*/ 3268 h 3960"/>
              <a:gd name="T24" fmla="*/ 3456 w 3882"/>
              <a:gd name="T25" fmla="*/ 3134 h 3960"/>
              <a:gd name="T26" fmla="*/ 3322 w 3882"/>
              <a:gd name="T27" fmla="*/ 3000 h 3960"/>
              <a:gd name="T28" fmla="*/ 973 w 3882"/>
              <a:gd name="T29" fmla="*/ 3000 h 3960"/>
              <a:gd name="T30" fmla="*/ 688 w 3882"/>
              <a:gd name="T31" fmla="*/ 2714 h 3960"/>
              <a:gd name="T32" fmla="*/ 688 w 3882"/>
              <a:gd name="T33" fmla="*/ 2496 h 3960"/>
              <a:gd name="T34" fmla="*/ 973 w 3882"/>
              <a:gd name="T35" fmla="*/ 2576 h 3960"/>
              <a:gd name="T36" fmla="*/ 2861 w 3882"/>
              <a:gd name="T37" fmla="*/ 2576 h 3960"/>
              <a:gd name="T38" fmla="*/ 3524 w 3882"/>
              <a:gd name="T39" fmla="*/ 2075 h 3960"/>
              <a:gd name="T40" fmla="*/ 3871 w 3882"/>
              <a:gd name="T41" fmla="*/ 863 h 3960"/>
              <a:gd name="T42" fmla="*/ 3849 w 3882"/>
              <a:gd name="T43" fmla="*/ 746 h 3960"/>
              <a:gd name="T44" fmla="*/ 3742 w 3882"/>
              <a:gd name="T45" fmla="*/ 692 h 3960"/>
              <a:gd name="T46" fmla="*/ 688 w 3882"/>
              <a:gd name="T47" fmla="*/ 692 h 3960"/>
              <a:gd name="T48" fmla="*/ 688 w 3882"/>
              <a:gd name="T49" fmla="*/ 554 h 3960"/>
              <a:gd name="T50" fmla="*/ 134 w 3882"/>
              <a:gd name="T51" fmla="*/ 0 h 3960"/>
              <a:gd name="T52" fmla="*/ 0 w 3882"/>
              <a:gd name="T53" fmla="*/ 134 h 3960"/>
              <a:gd name="T54" fmla="*/ 134 w 3882"/>
              <a:gd name="T55" fmla="*/ 268 h 3960"/>
              <a:gd name="T56" fmla="*/ 420 w 3882"/>
              <a:gd name="T57" fmla="*/ 554 h 3960"/>
              <a:gd name="T58" fmla="*/ 420 w 3882"/>
              <a:gd name="T59" fmla="*/ 2714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82" h="3960">
                <a:moveTo>
                  <a:pt x="420" y="2714"/>
                </a:moveTo>
                <a:cubicBezTo>
                  <a:pt x="420" y="3018"/>
                  <a:pt x="666" y="3266"/>
                  <a:pt x="970" y="3268"/>
                </a:cubicBezTo>
                <a:cubicBezTo>
                  <a:pt x="849" y="3327"/>
                  <a:pt x="766" y="3452"/>
                  <a:pt x="766" y="3595"/>
                </a:cubicBezTo>
                <a:cubicBezTo>
                  <a:pt x="766" y="3796"/>
                  <a:pt x="930" y="3960"/>
                  <a:pt x="1131" y="3960"/>
                </a:cubicBezTo>
                <a:cubicBezTo>
                  <a:pt x="1332" y="3960"/>
                  <a:pt x="1495" y="3796"/>
                  <a:pt x="1495" y="3595"/>
                </a:cubicBezTo>
                <a:cubicBezTo>
                  <a:pt x="1495" y="3452"/>
                  <a:pt x="1412" y="3327"/>
                  <a:pt x="1291" y="3268"/>
                </a:cubicBezTo>
                <a:lnTo>
                  <a:pt x="2700" y="3268"/>
                </a:lnTo>
                <a:cubicBezTo>
                  <a:pt x="2579" y="3327"/>
                  <a:pt x="2496" y="3452"/>
                  <a:pt x="2496" y="3595"/>
                </a:cubicBezTo>
                <a:cubicBezTo>
                  <a:pt x="2496" y="3796"/>
                  <a:pt x="2660" y="3960"/>
                  <a:pt x="2861" y="3960"/>
                </a:cubicBezTo>
                <a:cubicBezTo>
                  <a:pt x="3062" y="3960"/>
                  <a:pt x="3226" y="3796"/>
                  <a:pt x="3226" y="3595"/>
                </a:cubicBezTo>
                <a:cubicBezTo>
                  <a:pt x="3226" y="3452"/>
                  <a:pt x="3142" y="3327"/>
                  <a:pt x="3022" y="3268"/>
                </a:cubicBezTo>
                <a:lnTo>
                  <a:pt x="3322" y="3268"/>
                </a:lnTo>
                <a:cubicBezTo>
                  <a:pt x="3396" y="3268"/>
                  <a:pt x="3456" y="3208"/>
                  <a:pt x="3456" y="3134"/>
                </a:cubicBezTo>
                <a:cubicBezTo>
                  <a:pt x="3456" y="3060"/>
                  <a:pt x="3396" y="3000"/>
                  <a:pt x="3322" y="3000"/>
                </a:cubicBezTo>
                <a:lnTo>
                  <a:pt x="973" y="3000"/>
                </a:lnTo>
                <a:cubicBezTo>
                  <a:pt x="816" y="3000"/>
                  <a:pt x="688" y="2872"/>
                  <a:pt x="688" y="2714"/>
                </a:cubicBezTo>
                <a:lnTo>
                  <a:pt x="688" y="2496"/>
                </a:lnTo>
                <a:cubicBezTo>
                  <a:pt x="771" y="2547"/>
                  <a:pt x="869" y="2576"/>
                  <a:pt x="973" y="2576"/>
                </a:cubicBezTo>
                <a:lnTo>
                  <a:pt x="2861" y="2576"/>
                </a:lnTo>
                <a:cubicBezTo>
                  <a:pt x="3153" y="2576"/>
                  <a:pt x="3444" y="2356"/>
                  <a:pt x="3524" y="2075"/>
                </a:cubicBezTo>
                <a:lnTo>
                  <a:pt x="3871" y="863"/>
                </a:lnTo>
                <a:cubicBezTo>
                  <a:pt x="3882" y="823"/>
                  <a:pt x="3874" y="779"/>
                  <a:pt x="3849" y="746"/>
                </a:cubicBezTo>
                <a:cubicBezTo>
                  <a:pt x="3823" y="712"/>
                  <a:pt x="3784" y="692"/>
                  <a:pt x="3742" y="692"/>
                </a:cubicBezTo>
                <a:lnTo>
                  <a:pt x="688" y="692"/>
                </a:lnTo>
                <a:lnTo>
                  <a:pt x="688" y="554"/>
                </a:lnTo>
                <a:cubicBezTo>
                  <a:pt x="688" y="248"/>
                  <a:pt x="440" y="0"/>
                  <a:pt x="134" y="0"/>
                </a:cubicBezTo>
                <a:cubicBezTo>
                  <a:pt x="60" y="0"/>
                  <a:pt x="0" y="60"/>
                  <a:pt x="0" y="134"/>
                </a:cubicBezTo>
                <a:cubicBezTo>
                  <a:pt x="0" y="208"/>
                  <a:pt x="60" y="268"/>
                  <a:pt x="134" y="268"/>
                </a:cubicBezTo>
                <a:cubicBezTo>
                  <a:pt x="292" y="268"/>
                  <a:pt x="420" y="396"/>
                  <a:pt x="420" y="554"/>
                </a:cubicBezTo>
                <a:lnTo>
                  <a:pt x="420" y="2714"/>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solidFill>
                <a:schemeClr val="lt1"/>
              </a:solidFill>
              <a:cs typeface="+mn-ea"/>
              <a:sym typeface="+mn-lt"/>
            </a:endParaRPr>
          </a:p>
        </p:txBody>
      </p:sp>
      <p:sp>
        <p:nvSpPr>
          <p:cNvPr id="1048889" name="iṧľïḍe"/>
          <p:cNvSpPr txBox="1"/>
          <p:nvPr/>
        </p:nvSpPr>
        <p:spPr>
          <a:xfrm>
            <a:off x="10262410" y="4812022"/>
            <a:ext cx="1239565" cy="338554"/>
          </a:xfrm>
          <a:prstGeom prst="rect">
            <a:avLst/>
          </a:prstGeom>
          <a:noFill/>
        </p:spPr>
        <p:txBody>
          <a:bodyPr wrap="none" anchor="ctr" anchorCtr="0">
            <a:normAutofit lnSpcReduction="10000"/>
          </a:bodyPr>
          <a:lstStyle/>
          <a:p>
            <a:pPr algn="ctr"/>
            <a:r>
              <a:rPr lang="en-US" altLang="zh-CN" b="1">
                <a:cs typeface="+mn-ea"/>
                <a:sym typeface="+mn-lt"/>
              </a:rPr>
              <a:t>5,</a:t>
            </a:r>
            <a:r>
              <a:rPr lang="en-US" altLang="zh-CN" sz="100" b="1">
                <a:cs typeface="+mn-ea"/>
                <a:sym typeface="+mn-lt"/>
              </a:rPr>
              <a:t> </a:t>
            </a:r>
            <a:r>
              <a:rPr lang="en-US" altLang="zh-CN" b="1">
                <a:cs typeface="+mn-ea"/>
                <a:sym typeface="+mn-lt"/>
              </a:rPr>
              <a:t>200K</a:t>
            </a:r>
            <a:endParaRPr lang="en-US" altLang="zh-CN" b="1" dirty="0">
              <a:cs typeface="+mn-ea"/>
              <a:sym typeface="+mn-lt"/>
            </a:endParaRPr>
          </a:p>
        </p:txBody>
      </p:sp>
      <p:cxnSp>
        <p:nvCxnSpPr>
          <p:cNvPr id="3145770" name="直接连接符 9"/>
          <p:cNvCxnSpPr/>
          <p:nvPr/>
        </p:nvCxnSpPr>
        <p:spPr>
          <a:xfrm>
            <a:off x="7572215" y="4235575"/>
            <a:ext cx="0" cy="864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71" name="直接连接符 10"/>
          <p:cNvCxnSpPr/>
          <p:nvPr/>
        </p:nvCxnSpPr>
        <p:spPr>
          <a:xfrm>
            <a:off x="8884968" y="4235575"/>
            <a:ext cx="0" cy="864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72" name="直接连接符 11"/>
          <p:cNvCxnSpPr/>
          <p:nvPr/>
        </p:nvCxnSpPr>
        <p:spPr>
          <a:xfrm>
            <a:off x="10197721" y="4235575"/>
            <a:ext cx="0" cy="864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73" name="直接连接符 12"/>
          <p:cNvCxnSpPr/>
          <p:nvPr/>
        </p:nvCxnSpPr>
        <p:spPr>
          <a:xfrm>
            <a:off x="6411001" y="3813483"/>
            <a:ext cx="50909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890" name="文本框 43"/>
          <p:cNvSpPr txBox="1"/>
          <p:nvPr/>
        </p:nvSpPr>
        <p:spPr>
          <a:xfrm>
            <a:off x="4655301" y="559420"/>
            <a:ext cx="3281665" cy="707886"/>
          </a:xfrm>
          <a:prstGeom prst="rect">
            <a:avLst/>
          </a:prstGeom>
          <a:noFill/>
        </p:spPr>
        <p:txBody>
          <a:bodyPr wrap="square" rtlCol="0">
            <a:spAutoFit/>
          </a:bodyPr>
          <a:lstStyle/>
          <a:p>
            <a:pPr algn="ctr"/>
            <a:r>
              <a:rPr lang="en-US" altLang="zh-CN" sz="4000" b="1" dirty="0">
                <a:cs typeface="+mn-ea"/>
                <a:sym typeface="+mn-lt"/>
              </a:rPr>
              <a:t>BUSINESS</a:t>
            </a:r>
            <a:endParaRPr lang="zh-CN" altLang="en-US" sz="4000" b="1" dirty="0">
              <a:cs typeface="+mn-ea"/>
              <a:sym typeface="+mn-lt"/>
            </a:endParaRPr>
          </a:p>
        </p:txBody>
      </p:sp>
      <p:sp>
        <p:nvSpPr>
          <p:cNvPr id="1048891" name="文本框 42"/>
          <p:cNvSpPr txBox="1"/>
          <p:nvPr/>
        </p:nvSpPr>
        <p:spPr>
          <a:xfrm>
            <a:off x="6225765" y="2016959"/>
            <a:ext cx="2882335" cy="707886"/>
          </a:xfrm>
          <a:prstGeom prst="rect">
            <a:avLst/>
          </a:prstGeom>
          <a:noFill/>
        </p:spPr>
        <p:txBody>
          <a:bodyPr wrap="square" rtlCol="0">
            <a:spAutoFit/>
          </a:bodyPr>
          <a:lstStyle/>
          <a:p>
            <a:r>
              <a:rPr lang="en-US" altLang="zh-CN" sz="4000" b="1" dirty="0">
                <a:cs typeface="+mn-ea"/>
                <a:sym typeface="+mn-lt"/>
              </a:rPr>
              <a:t>BUSINESS</a:t>
            </a:r>
            <a:endParaRPr lang="zh-CN" altLang="en-US" sz="4000" b="1" dirty="0">
              <a:cs typeface="+mn-ea"/>
              <a:sym typeface="+mn-lt"/>
            </a:endParaRPr>
          </a:p>
        </p:txBody>
      </p:sp>
      <p:cxnSp>
        <p:nvCxnSpPr>
          <p:cNvPr id="3145774" name="直接连接符 44"/>
          <p:cNvCxnSpPr/>
          <p:nvPr/>
        </p:nvCxnSpPr>
        <p:spPr>
          <a:xfrm>
            <a:off x="6379304" y="3646254"/>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5" name="直接连接符 45"/>
          <p:cNvCxnSpPr/>
          <p:nvPr/>
        </p:nvCxnSpPr>
        <p:spPr>
          <a:xfrm>
            <a:off x="6379304" y="2713130"/>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892" name="Synergistically utilize technically sound portals with frictionless chains. Dramatically customize…"/>
          <p:cNvSpPr txBox="1"/>
          <p:nvPr/>
        </p:nvSpPr>
        <p:spPr>
          <a:xfrm>
            <a:off x="6379304" y="2724845"/>
            <a:ext cx="4552853" cy="62865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r>
              <a:rPr lang="en-US" sz="1050" kern="0" dirty="0">
                <a:cs typeface="+mn-ea"/>
                <a:sym typeface="+mn-lt"/>
              </a:rPr>
              <a:t>,</a:t>
            </a:r>
            <a:r>
              <a:rPr lang="en-US" altLang="zh-CN" sz="1050" kern="0" dirty="0">
                <a:cs typeface="+mn-ea"/>
                <a:sym typeface="+mn-lt"/>
              </a:rPr>
              <a:t> Synergistically utilize technically sound portals with frictionless chains. Dramatically customize empowered</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892"/>
                                        </p:tgtEl>
                                        <p:attrNameLst>
                                          <p:attrName>style.visibility</p:attrName>
                                        </p:attrNameLst>
                                      </p:cBhvr>
                                      <p:to>
                                        <p:strVal val="visible"/>
                                      </p:to>
                                    </p:set>
                                    <p:animEffect transition="in" filter="fade">
                                      <p:cBhvr>
                                        <p:cTn id="7" dur="500"/>
                                        <p:tgtEl>
                                          <p:spTgt spid="1048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5" name="i$ļïḍê"/>
          <p:cNvSpPr/>
          <p:nvPr/>
        </p:nvSpPr>
        <p:spPr>
          <a:xfrm>
            <a:off x="981754" y="1940425"/>
            <a:ext cx="2906897" cy="1487727"/>
          </a:xfrm>
          <a:prstGeom prst="rightArrowCallout">
            <a:avLst>
              <a:gd name="adj1" fmla="val 25000"/>
              <a:gd name="adj2" fmla="val 25000"/>
              <a:gd name="adj3" fmla="val 25000"/>
              <a:gd name="adj4" fmla="val 7665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896" name="i$ḷïḓé"/>
          <p:cNvSpPr txBox="1"/>
          <p:nvPr/>
        </p:nvSpPr>
        <p:spPr>
          <a:xfrm>
            <a:off x="3383893" y="2504479"/>
            <a:ext cx="358541" cy="355017"/>
          </a:xfrm>
          <a:prstGeom prst="rect">
            <a:avLst/>
          </a:prstGeom>
        </p:spPr>
        <p:txBody>
          <a:bodyPr wrap="none" lIns="0" tIns="0" rIns="0" bIns="0" anchor="ctr" anchorCtr="0">
            <a:normAutofit/>
          </a:bodyPr>
          <a:lstStyle/>
          <a:p>
            <a:pPr lvl="0" algn="ctr" defTabSz="914400">
              <a:spcBef>
                <a:spcPct val="0"/>
              </a:spcBef>
            </a:pPr>
            <a:r>
              <a:rPr lang="en-US">
                <a:solidFill>
                  <a:schemeClr val="bg1"/>
                </a:solidFill>
                <a:cs typeface="+mn-ea"/>
                <a:sym typeface="+mn-lt"/>
              </a:rPr>
              <a:t>0</a:t>
            </a:r>
            <a:r>
              <a:rPr lang="en-US" sz="100">
                <a:solidFill>
                  <a:schemeClr val="bg1"/>
                </a:solidFill>
                <a:cs typeface="+mn-ea"/>
                <a:sym typeface="+mn-lt"/>
              </a:rPr>
              <a:t> </a:t>
            </a:r>
            <a:r>
              <a:rPr lang="en-US">
                <a:solidFill>
                  <a:schemeClr val="bg1"/>
                </a:solidFill>
                <a:cs typeface="+mn-ea"/>
                <a:sym typeface="+mn-lt"/>
              </a:rPr>
              <a:t>1</a:t>
            </a:r>
            <a:endParaRPr lang="en-US" dirty="0">
              <a:solidFill>
                <a:schemeClr val="bg1"/>
              </a:solidFill>
              <a:cs typeface="+mn-ea"/>
              <a:sym typeface="+mn-lt"/>
            </a:endParaRPr>
          </a:p>
        </p:txBody>
      </p:sp>
      <p:sp>
        <p:nvSpPr>
          <p:cNvPr id="1048897" name="îṧḻïḋê"/>
          <p:cNvSpPr txBox="1"/>
          <p:nvPr/>
        </p:nvSpPr>
        <p:spPr>
          <a:xfrm>
            <a:off x="1521754" y="2520245"/>
            <a:ext cx="1105286" cy="328086"/>
          </a:xfrm>
          <a:prstGeom prst="rect">
            <a:avLst/>
          </a:prstGeom>
          <a:noFill/>
        </p:spPr>
        <p:txBody>
          <a:bodyPr wrap="none" lIns="91422" tIns="45711" rIns="91422" bIns="45711">
            <a:prstTxWarp prst="textPlain">
              <a:avLst/>
            </a:prstTxWarp>
            <a:normAutofit fontScale="32500" lnSpcReduction="20000"/>
          </a:bodyPr>
          <a:lstStyle/>
          <a:p>
            <a:r>
              <a:rPr lang="en-US" altLang="zh-CN" sz="5400">
                <a:solidFill>
                  <a:schemeClr val="bg1"/>
                </a:solidFill>
                <a:cs typeface="+mn-ea"/>
                <a:sym typeface="+mn-lt"/>
              </a:rPr>
              <a:t>2</a:t>
            </a:r>
            <a:r>
              <a:rPr lang="en-US" sz="5400">
                <a:solidFill>
                  <a:schemeClr val="bg1"/>
                </a:solidFill>
                <a:cs typeface="+mn-ea"/>
                <a:sym typeface="+mn-lt"/>
              </a:rPr>
              <a:t>86,4</a:t>
            </a:r>
            <a:r>
              <a:rPr lang="en-US" sz="300">
                <a:solidFill>
                  <a:schemeClr val="bg1"/>
                </a:solidFill>
                <a:cs typeface="+mn-ea"/>
                <a:sym typeface="+mn-lt"/>
              </a:rPr>
              <a:t> </a:t>
            </a:r>
            <a:r>
              <a:rPr lang="en-US" sz="5400">
                <a:solidFill>
                  <a:schemeClr val="bg1"/>
                </a:solidFill>
                <a:cs typeface="+mn-ea"/>
                <a:sym typeface="+mn-lt"/>
              </a:rPr>
              <a:t>56K</a:t>
            </a:r>
            <a:endParaRPr lang="en-US" sz="5400" dirty="0">
              <a:solidFill>
                <a:schemeClr val="bg1"/>
              </a:solidFill>
              <a:cs typeface="+mn-ea"/>
              <a:sym typeface="+mn-lt"/>
            </a:endParaRPr>
          </a:p>
        </p:txBody>
      </p:sp>
      <p:sp>
        <p:nvSpPr>
          <p:cNvPr id="1048898" name="íślïḋe"/>
          <p:cNvSpPr/>
          <p:nvPr/>
        </p:nvSpPr>
        <p:spPr>
          <a:xfrm>
            <a:off x="1704422" y="5304184"/>
            <a:ext cx="1142666" cy="329142"/>
          </a:xfrm>
          <a:prstGeom prst="roundRect">
            <a:avLst>
              <a:gd name="adj" fmla="val 736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cs typeface="+mn-ea"/>
                <a:sym typeface="+mn-lt"/>
              </a:rPr>
              <a:t>k </a:t>
            </a:r>
            <a:r>
              <a:rPr lang="en-US" altLang="zh-CN" sz="1400" dirty="0" err="1">
                <a:cs typeface="+mn-ea"/>
                <a:sym typeface="+mn-lt"/>
              </a:rPr>
              <a:t>eywords</a:t>
            </a:r>
            <a:endParaRPr lang="zh-CN" altLang="en-US" sz="1400" dirty="0">
              <a:cs typeface="+mn-ea"/>
              <a:sym typeface="+mn-lt"/>
            </a:endParaRPr>
          </a:p>
        </p:txBody>
      </p:sp>
      <p:sp>
        <p:nvSpPr>
          <p:cNvPr id="1048899" name="îS1îḍe"/>
          <p:cNvSpPr/>
          <p:nvPr/>
        </p:nvSpPr>
        <p:spPr>
          <a:xfrm>
            <a:off x="4655301" y="1940425"/>
            <a:ext cx="2906897" cy="1487727"/>
          </a:xfrm>
          <a:prstGeom prst="rightArrowCallout">
            <a:avLst>
              <a:gd name="adj1" fmla="val 25000"/>
              <a:gd name="adj2" fmla="val 25000"/>
              <a:gd name="adj3" fmla="val 25000"/>
              <a:gd name="adj4" fmla="val 7665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900" name="îṥ1iďè"/>
          <p:cNvSpPr txBox="1"/>
          <p:nvPr/>
        </p:nvSpPr>
        <p:spPr>
          <a:xfrm>
            <a:off x="7057440" y="2504479"/>
            <a:ext cx="358541" cy="355017"/>
          </a:xfrm>
          <a:prstGeom prst="rect">
            <a:avLst/>
          </a:prstGeom>
        </p:spPr>
        <p:txBody>
          <a:bodyPr wrap="none" lIns="0" tIns="0" rIns="0" bIns="0" anchor="ctr" anchorCtr="0">
            <a:normAutofit/>
          </a:bodyPr>
          <a:lstStyle/>
          <a:p>
            <a:pPr lvl="0" algn="ctr" defTabSz="914400">
              <a:spcBef>
                <a:spcPct val="0"/>
              </a:spcBef>
            </a:pPr>
            <a:r>
              <a:rPr lang="en-US">
                <a:solidFill>
                  <a:schemeClr val="bg1"/>
                </a:solidFill>
                <a:cs typeface="+mn-ea"/>
                <a:sym typeface="+mn-lt"/>
              </a:rPr>
              <a:t>0</a:t>
            </a:r>
            <a:r>
              <a:rPr lang="en-US" sz="100">
                <a:solidFill>
                  <a:schemeClr val="bg1"/>
                </a:solidFill>
                <a:cs typeface="+mn-ea"/>
                <a:sym typeface="+mn-lt"/>
              </a:rPr>
              <a:t> </a:t>
            </a:r>
            <a:r>
              <a:rPr lang="en-US">
                <a:solidFill>
                  <a:schemeClr val="bg1"/>
                </a:solidFill>
                <a:cs typeface="+mn-ea"/>
                <a:sym typeface="+mn-lt"/>
              </a:rPr>
              <a:t>2</a:t>
            </a:r>
            <a:endParaRPr lang="en-US" dirty="0">
              <a:solidFill>
                <a:schemeClr val="bg1"/>
              </a:solidFill>
              <a:cs typeface="+mn-ea"/>
              <a:sym typeface="+mn-lt"/>
            </a:endParaRPr>
          </a:p>
        </p:txBody>
      </p:sp>
      <p:sp>
        <p:nvSpPr>
          <p:cNvPr id="1048901" name="îşḷïḓê"/>
          <p:cNvSpPr txBox="1"/>
          <p:nvPr/>
        </p:nvSpPr>
        <p:spPr>
          <a:xfrm>
            <a:off x="5195301" y="2520245"/>
            <a:ext cx="1105286" cy="328086"/>
          </a:xfrm>
          <a:prstGeom prst="rect">
            <a:avLst/>
          </a:prstGeom>
          <a:noFill/>
        </p:spPr>
        <p:txBody>
          <a:bodyPr wrap="none" lIns="91422" tIns="45711" rIns="91422" bIns="45711">
            <a:prstTxWarp prst="textPlain">
              <a:avLst/>
            </a:prstTxWarp>
            <a:normAutofit fontScale="32500" lnSpcReduction="20000"/>
          </a:bodyPr>
          <a:lstStyle/>
          <a:p>
            <a:r>
              <a:rPr lang="en-US" altLang="zh-CN" sz="5400">
                <a:solidFill>
                  <a:schemeClr val="bg1"/>
                </a:solidFill>
                <a:cs typeface="+mn-ea"/>
                <a:sym typeface="+mn-lt"/>
              </a:rPr>
              <a:t>3</a:t>
            </a:r>
            <a:r>
              <a:rPr lang="en-US" altLang="zh-CN" sz="300">
                <a:solidFill>
                  <a:schemeClr val="bg1"/>
                </a:solidFill>
                <a:cs typeface="+mn-ea"/>
                <a:sym typeface="+mn-lt"/>
              </a:rPr>
              <a:t> </a:t>
            </a:r>
            <a:r>
              <a:rPr lang="en-US" altLang="zh-CN" sz="5400">
                <a:solidFill>
                  <a:schemeClr val="bg1"/>
                </a:solidFill>
                <a:cs typeface="+mn-ea"/>
                <a:sym typeface="+mn-lt"/>
              </a:rPr>
              <a:t>30</a:t>
            </a:r>
            <a:r>
              <a:rPr lang="en-US" sz="5400">
                <a:solidFill>
                  <a:schemeClr val="bg1"/>
                </a:solidFill>
                <a:cs typeface="+mn-ea"/>
                <a:sym typeface="+mn-lt"/>
              </a:rPr>
              <a:t>,456K</a:t>
            </a:r>
            <a:endParaRPr lang="en-US" sz="5400" dirty="0">
              <a:solidFill>
                <a:schemeClr val="bg1"/>
              </a:solidFill>
              <a:cs typeface="+mn-ea"/>
              <a:sym typeface="+mn-lt"/>
            </a:endParaRPr>
          </a:p>
        </p:txBody>
      </p:sp>
      <p:sp>
        <p:nvSpPr>
          <p:cNvPr id="1048902" name="íŝļîḍe"/>
          <p:cNvSpPr/>
          <p:nvPr/>
        </p:nvSpPr>
        <p:spPr>
          <a:xfrm>
            <a:off x="5377969" y="5304184"/>
            <a:ext cx="1142666" cy="329142"/>
          </a:xfrm>
          <a:prstGeom prst="roundRect">
            <a:avLst>
              <a:gd name="adj" fmla="val 736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cs typeface="+mn-ea"/>
                <a:sym typeface="+mn-lt"/>
              </a:rPr>
              <a:t>k eywords</a:t>
            </a:r>
            <a:endParaRPr lang="zh-CN" altLang="en-US" sz="1400" dirty="0">
              <a:cs typeface="+mn-ea"/>
              <a:sym typeface="+mn-lt"/>
            </a:endParaRPr>
          </a:p>
        </p:txBody>
      </p:sp>
      <p:sp>
        <p:nvSpPr>
          <p:cNvPr id="1048903" name="ïş1íďe"/>
          <p:cNvSpPr/>
          <p:nvPr/>
        </p:nvSpPr>
        <p:spPr>
          <a:xfrm>
            <a:off x="8328848" y="1940425"/>
            <a:ext cx="2906897" cy="1487727"/>
          </a:xfrm>
          <a:prstGeom prst="rightArrowCallout">
            <a:avLst>
              <a:gd name="adj1" fmla="val 25000"/>
              <a:gd name="adj2" fmla="val 25000"/>
              <a:gd name="adj3" fmla="val 25000"/>
              <a:gd name="adj4" fmla="val 7665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cs typeface="+mn-ea"/>
              <a:sym typeface="+mn-lt"/>
            </a:endParaRPr>
          </a:p>
        </p:txBody>
      </p:sp>
      <p:sp>
        <p:nvSpPr>
          <p:cNvPr id="1048904" name="îśḷîḋe"/>
          <p:cNvSpPr txBox="1"/>
          <p:nvPr/>
        </p:nvSpPr>
        <p:spPr>
          <a:xfrm>
            <a:off x="10730987" y="2504479"/>
            <a:ext cx="358541" cy="355017"/>
          </a:xfrm>
          <a:prstGeom prst="rect">
            <a:avLst/>
          </a:prstGeom>
        </p:spPr>
        <p:txBody>
          <a:bodyPr wrap="none" lIns="0" tIns="0" rIns="0" bIns="0" anchor="ctr" anchorCtr="0">
            <a:normAutofit/>
          </a:bodyPr>
          <a:lstStyle/>
          <a:p>
            <a:pPr lvl="0" algn="ctr" defTabSz="914400">
              <a:spcBef>
                <a:spcPct val="0"/>
              </a:spcBef>
            </a:pPr>
            <a:r>
              <a:rPr lang="en-US">
                <a:solidFill>
                  <a:schemeClr val="bg1"/>
                </a:solidFill>
                <a:cs typeface="+mn-ea"/>
                <a:sym typeface="+mn-lt"/>
              </a:rPr>
              <a:t>0</a:t>
            </a:r>
            <a:r>
              <a:rPr lang="en-US" sz="100">
                <a:solidFill>
                  <a:schemeClr val="bg1"/>
                </a:solidFill>
                <a:cs typeface="+mn-ea"/>
                <a:sym typeface="+mn-lt"/>
              </a:rPr>
              <a:t> </a:t>
            </a:r>
            <a:r>
              <a:rPr lang="en-US">
                <a:solidFill>
                  <a:schemeClr val="bg1"/>
                </a:solidFill>
                <a:cs typeface="+mn-ea"/>
                <a:sym typeface="+mn-lt"/>
              </a:rPr>
              <a:t>3</a:t>
            </a:r>
            <a:endParaRPr lang="en-US" dirty="0">
              <a:solidFill>
                <a:schemeClr val="bg1"/>
              </a:solidFill>
              <a:cs typeface="+mn-ea"/>
              <a:sym typeface="+mn-lt"/>
            </a:endParaRPr>
          </a:p>
        </p:txBody>
      </p:sp>
      <p:sp>
        <p:nvSpPr>
          <p:cNvPr id="1048905" name="îṣļíďé"/>
          <p:cNvSpPr txBox="1"/>
          <p:nvPr/>
        </p:nvSpPr>
        <p:spPr>
          <a:xfrm>
            <a:off x="8868848" y="2520245"/>
            <a:ext cx="1105286" cy="328086"/>
          </a:xfrm>
          <a:prstGeom prst="rect">
            <a:avLst/>
          </a:prstGeom>
          <a:noFill/>
        </p:spPr>
        <p:txBody>
          <a:bodyPr wrap="none" lIns="91422" tIns="45711" rIns="91422" bIns="45711">
            <a:prstTxWarp prst="textPlain">
              <a:avLst/>
            </a:prstTxWarp>
            <a:normAutofit fontScale="32500" lnSpcReduction="20000"/>
          </a:bodyPr>
          <a:lstStyle/>
          <a:p>
            <a:r>
              <a:rPr lang="en-US" altLang="zh-CN" sz="5400">
                <a:solidFill>
                  <a:schemeClr val="bg1"/>
                </a:solidFill>
                <a:cs typeface="+mn-ea"/>
                <a:sym typeface="+mn-lt"/>
              </a:rPr>
              <a:t>5</a:t>
            </a:r>
            <a:r>
              <a:rPr lang="en-US" altLang="zh-CN" sz="300">
                <a:solidFill>
                  <a:schemeClr val="bg1"/>
                </a:solidFill>
                <a:cs typeface="+mn-ea"/>
                <a:sym typeface="+mn-lt"/>
              </a:rPr>
              <a:t> </a:t>
            </a:r>
            <a:r>
              <a:rPr lang="en-US" altLang="zh-CN" sz="5400">
                <a:solidFill>
                  <a:schemeClr val="bg1"/>
                </a:solidFill>
                <a:cs typeface="+mn-ea"/>
                <a:sym typeface="+mn-lt"/>
              </a:rPr>
              <a:t>20</a:t>
            </a:r>
            <a:r>
              <a:rPr lang="en-US" sz="5400">
                <a:solidFill>
                  <a:schemeClr val="bg1"/>
                </a:solidFill>
                <a:cs typeface="+mn-ea"/>
                <a:sym typeface="+mn-lt"/>
              </a:rPr>
              <a:t>,000K</a:t>
            </a:r>
            <a:endParaRPr lang="en-US" sz="5400" dirty="0">
              <a:solidFill>
                <a:schemeClr val="bg1"/>
              </a:solidFill>
              <a:cs typeface="+mn-ea"/>
              <a:sym typeface="+mn-lt"/>
            </a:endParaRPr>
          </a:p>
        </p:txBody>
      </p:sp>
      <p:sp>
        <p:nvSpPr>
          <p:cNvPr id="1048906" name="ïşļîďê"/>
          <p:cNvSpPr/>
          <p:nvPr/>
        </p:nvSpPr>
        <p:spPr>
          <a:xfrm>
            <a:off x="8970033" y="5304184"/>
            <a:ext cx="1142666" cy="329142"/>
          </a:xfrm>
          <a:prstGeom prst="roundRect">
            <a:avLst>
              <a:gd name="adj" fmla="val 7365"/>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cs typeface="+mn-ea"/>
                <a:sym typeface="+mn-lt"/>
              </a:rPr>
              <a:t>k </a:t>
            </a:r>
            <a:r>
              <a:rPr lang="en-US" altLang="zh-CN" sz="1400" dirty="0" err="1">
                <a:cs typeface="+mn-ea"/>
                <a:sym typeface="+mn-lt"/>
              </a:rPr>
              <a:t>eywords</a:t>
            </a:r>
            <a:endParaRPr lang="zh-CN" altLang="en-US" sz="1400" dirty="0">
              <a:cs typeface="+mn-ea"/>
              <a:sym typeface="+mn-lt"/>
            </a:endParaRPr>
          </a:p>
        </p:txBody>
      </p:sp>
      <p:cxnSp>
        <p:nvCxnSpPr>
          <p:cNvPr id="3145776" name="直接连接符 7"/>
          <p:cNvCxnSpPr/>
          <p:nvPr/>
        </p:nvCxnSpPr>
        <p:spPr>
          <a:xfrm>
            <a:off x="4251000" y="3451350"/>
            <a:ext cx="0" cy="26922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77" name="直接连接符 8"/>
          <p:cNvCxnSpPr/>
          <p:nvPr/>
        </p:nvCxnSpPr>
        <p:spPr>
          <a:xfrm>
            <a:off x="8031000" y="3451350"/>
            <a:ext cx="0" cy="26922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907" name="文本框 34"/>
          <p:cNvSpPr txBox="1"/>
          <p:nvPr/>
        </p:nvSpPr>
        <p:spPr>
          <a:xfrm>
            <a:off x="4655301" y="559420"/>
            <a:ext cx="3281665" cy="707886"/>
          </a:xfrm>
          <a:prstGeom prst="rect">
            <a:avLst/>
          </a:prstGeom>
          <a:noFill/>
        </p:spPr>
        <p:txBody>
          <a:bodyPr wrap="square" rtlCol="0">
            <a:spAutoFit/>
          </a:bodyPr>
          <a:lstStyle/>
          <a:p>
            <a:pPr algn="ctr"/>
            <a:r>
              <a:rPr lang="en-US" altLang="zh-CN" sz="4000" b="1" dirty="0">
                <a:cs typeface="+mn-ea"/>
                <a:sym typeface="+mn-lt"/>
              </a:rPr>
              <a:t>BUSINESS</a:t>
            </a:r>
            <a:endParaRPr lang="zh-CN" altLang="en-US" sz="4000" b="1" dirty="0">
              <a:cs typeface="+mn-ea"/>
              <a:sym typeface="+mn-lt"/>
            </a:endParaRPr>
          </a:p>
        </p:txBody>
      </p:sp>
      <p:sp>
        <p:nvSpPr>
          <p:cNvPr id="1048908" name="iṩļïḓè"/>
          <p:cNvSpPr txBox="1"/>
          <p:nvPr/>
        </p:nvSpPr>
        <p:spPr bwMode="auto">
          <a:xfrm>
            <a:off x="1308266" y="3675006"/>
            <a:ext cx="1538822"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cs typeface="+mn-ea"/>
                <a:sym typeface="+mn-lt"/>
              </a:rPr>
              <a:t>1PPT.COM</a:t>
            </a:r>
          </a:p>
        </p:txBody>
      </p:sp>
      <p:sp>
        <p:nvSpPr>
          <p:cNvPr id="1048909" name="Synergistically utilize technically sound portals with frictionless chains. Dramatically customize…"/>
          <p:cNvSpPr txBox="1"/>
          <p:nvPr/>
        </p:nvSpPr>
        <p:spPr>
          <a:xfrm>
            <a:off x="881843" y="4076752"/>
            <a:ext cx="2502050" cy="8382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
        <p:nvSpPr>
          <p:cNvPr id="1048910" name="iṩļïḓè"/>
          <p:cNvSpPr txBox="1"/>
          <p:nvPr/>
        </p:nvSpPr>
        <p:spPr bwMode="auto">
          <a:xfrm>
            <a:off x="5151483" y="3675006"/>
            <a:ext cx="1538822"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cs typeface="+mn-ea"/>
                <a:sym typeface="+mn-lt"/>
              </a:rPr>
              <a:t>1PPT.COM</a:t>
            </a:r>
          </a:p>
        </p:txBody>
      </p:sp>
      <p:sp>
        <p:nvSpPr>
          <p:cNvPr id="1048911" name="Synergistically utilize technically sound portals with frictionless chains. Dramatically customize…"/>
          <p:cNvSpPr txBox="1"/>
          <p:nvPr/>
        </p:nvSpPr>
        <p:spPr>
          <a:xfrm>
            <a:off x="4725060" y="4076752"/>
            <a:ext cx="2502050" cy="8382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
        <p:nvSpPr>
          <p:cNvPr id="1048912" name="iṩļïḓè"/>
          <p:cNvSpPr txBox="1"/>
          <p:nvPr/>
        </p:nvSpPr>
        <p:spPr bwMode="auto">
          <a:xfrm>
            <a:off x="8655360" y="3675006"/>
            <a:ext cx="1538822"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1400" dirty="0">
                <a:cs typeface="+mn-ea"/>
                <a:sym typeface="+mn-lt"/>
              </a:rPr>
              <a:t>1PPT.COM</a:t>
            </a:r>
          </a:p>
        </p:txBody>
      </p:sp>
      <p:sp>
        <p:nvSpPr>
          <p:cNvPr id="1048913" name="Synergistically utilize technically sound portals with frictionless chains. Dramatically customize…"/>
          <p:cNvSpPr txBox="1"/>
          <p:nvPr/>
        </p:nvSpPr>
        <p:spPr>
          <a:xfrm>
            <a:off x="8228937" y="4076752"/>
            <a:ext cx="2502050" cy="8382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a:t>
            </a:r>
            <a:r>
              <a:rPr sz="1050" kern="0" dirty="0" err="1">
                <a:cs typeface="+mn-ea"/>
                <a:sym typeface="+mn-lt"/>
              </a:rPr>
              <a:t>chains</a:t>
            </a:r>
            <a:r>
              <a:rPr lang="en-US" altLang="zh-CN" sz="1050" kern="0" dirty="0" err="1">
                <a:cs typeface="+mn-ea"/>
                <a:sym typeface="+mn-lt"/>
              </a:rPr>
              <a:t>Synergistically</a:t>
            </a:r>
            <a:r>
              <a:rPr lang="en-US" altLang="zh-CN" sz="1050" kern="0" dirty="0">
                <a:cs typeface="+mn-ea"/>
                <a:sym typeface="+mn-lt"/>
              </a:rPr>
              <a:t> utilize technically sound portals with frictionless chains</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908"/>
                                        </p:tgtEl>
                                        <p:attrNameLst>
                                          <p:attrName>style.visibility</p:attrName>
                                        </p:attrNameLst>
                                      </p:cBhvr>
                                      <p:to>
                                        <p:strVal val="visible"/>
                                      </p:to>
                                    </p:set>
                                    <p:anim calcmode="lin" valueType="num">
                                      <p:cBhvr additive="base">
                                        <p:cTn id="7" dur="500" fill="hold"/>
                                        <p:tgtEl>
                                          <p:spTgt spid="1048908"/>
                                        </p:tgtEl>
                                        <p:attrNameLst>
                                          <p:attrName>ppt_x</p:attrName>
                                        </p:attrNameLst>
                                      </p:cBhvr>
                                      <p:tavLst>
                                        <p:tav tm="0">
                                          <p:val>
                                            <p:strVal val="#ppt_x"/>
                                          </p:val>
                                        </p:tav>
                                        <p:tav tm="100000">
                                          <p:val>
                                            <p:strVal val="#ppt_x"/>
                                          </p:val>
                                        </p:tav>
                                      </p:tavLst>
                                    </p:anim>
                                    <p:anim calcmode="lin" valueType="num">
                                      <p:cBhvr additive="base">
                                        <p:cTn id="8" dur="500" fill="hold"/>
                                        <p:tgtEl>
                                          <p:spTgt spid="10489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909"/>
                                        </p:tgtEl>
                                        <p:attrNameLst>
                                          <p:attrName>style.visibility</p:attrName>
                                        </p:attrNameLst>
                                      </p:cBhvr>
                                      <p:to>
                                        <p:strVal val="visible"/>
                                      </p:to>
                                    </p:set>
                                    <p:anim calcmode="lin" valueType="num">
                                      <p:cBhvr additive="base">
                                        <p:cTn id="11" dur="500" fill="hold"/>
                                        <p:tgtEl>
                                          <p:spTgt spid="1048909"/>
                                        </p:tgtEl>
                                        <p:attrNameLst>
                                          <p:attrName>ppt_x</p:attrName>
                                        </p:attrNameLst>
                                      </p:cBhvr>
                                      <p:tavLst>
                                        <p:tav tm="0">
                                          <p:val>
                                            <p:strVal val="#ppt_x"/>
                                          </p:val>
                                        </p:tav>
                                        <p:tav tm="100000">
                                          <p:val>
                                            <p:strVal val="#ppt_x"/>
                                          </p:val>
                                        </p:tav>
                                      </p:tavLst>
                                    </p:anim>
                                    <p:anim calcmode="lin" valueType="num">
                                      <p:cBhvr additive="base">
                                        <p:cTn id="12" dur="500" fill="hold"/>
                                        <p:tgtEl>
                                          <p:spTgt spid="104890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910"/>
                                        </p:tgtEl>
                                        <p:attrNameLst>
                                          <p:attrName>style.visibility</p:attrName>
                                        </p:attrNameLst>
                                      </p:cBhvr>
                                      <p:to>
                                        <p:strVal val="visible"/>
                                      </p:to>
                                    </p:set>
                                    <p:anim calcmode="lin" valueType="num">
                                      <p:cBhvr additive="base">
                                        <p:cTn id="15" dur="500" fill="hold"/>
                                        <p:tgtEl>
                                          <p:spTgt spid="1048910"/>
                                        </p:tgtEl>
                                        <p:attrNameLst>
                                          <p:attrName>ppt_x</p:attrName>
                                        </p:attrNameLst>
                                      </p:cBhvr>
                                      <p:tavLst>
                                        <p:tav tm="0">
                                          <p:val>
                                            <p:strVal val="#ppt_x"/>
                                          </p:val>
                                        </p:tav>
                                        <p:tav tm="100000">
                                          <p:val>
                                            <p:strVal val="#ppt_x"/>
                                          </p:val>
                                        </p:tav>
                                      </p:tavLst>
                                    </p:anim>
                                    <p:anim calcmode="lin" valueType="num">
                                      <p:cBhvr additive="base">
                                        <p:cTn id="16" dur="500" fill="hold"/>
                                        <p:tgtEl>
                                          <p:spTgt spid="10489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911"/>
                                        </p:tgtEl>
                                        <p:attrNameLst>
                                          <p:attrName>style.visibility</p:attrName>
                                        </p:attrNameLst>
                                      </p:cBhvr>
                                      <p:to>
                                        <p:strVal val="visible"/>
                                      </p:to>
                                    </p:set>
                                    <p:anim calcmode="lin" valueType="num">
                                      <p:cBhvr additive="base">
                                        <p:cTn id="19" dur="500" fill="hold"/>
                                        <p:tgtEl>
                                          <p:spTgt spid="1048911"/>
                                        </p:tgtEl>
                                        <p:attrNameLst>
                                          <p:attrName>ppt_x</p:attrName>
                                        </p:attrNameLst>
                                      </p:cBhvr>
                                      <p:tavLst>
                                        <p:tav tm="0">
                                          <p:val>
                                            <p:strVal val="#ppt_x"/>
                                          </p:val>
                                        </p:tav>
                                        <p:tav tm="100000">
                                          <p:val>
                                            <p:strVal val="#ppt_x"/>
                                          </p:val>
                                        </p:tav>
                                      </p:tavLst>
                                    </p:anim>
                                    <p:anim calcmode="lin" valueType="num">
                                      <p:cBhvr additive="base">
                                        <p:cTn id="20" dur="500" fill="hold"/>
                                        <p:tgtEl>
                                          <p:spTgt spid="10489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48912"/>
                                        </p:tgtEl>
                                        <p:attrNameLst>
                                          <p:attrName>style.visibility</p:attrName>
                                        </p:attrNameLst>
                                      </p:cBhvr>
                                      <p:to>
                                        <p:strVal val="visible"/>
                                      </p:to>
                                    </p:set>
                                    <p:anim calcmode="lin" valueType="num">
                                      <p:cBhvr additive="base">
                                        <p:cTn id="23" dur="500" fill="hold"/>
                                        <p:tgtEl>
                                          <p:spTgt spid="1048912"/>
                                        </p:tgtEl>
                                        <p:attrNameLst>
                                          <p:attrName>ppt_x</p:attrName>
                                        </p:attrNameLst>
                                      </p:cBhvr>
                                      <p:tavLst>
                                        <p:tav tm="0">
                                          <p:val>
                                            <p:strVal val="#ppt_x"/>
                                          </p:val>
                                        </p:tav>
                                        <p:tav tm="100000">
                                          <p:val>
                                            <p:strVal val="#ppt_x"/>
                                          </p:val>
                                        </p:tav>
                                      </p:tavLst>
                                    </p:anim>
                                    <p:anim calcmode="lin" valueType="num">
                                      <p:cBhvr additive="base">
                                        <p:cTn id="24" dur="500" fill="hold"/>
                                        <p:tgtEl>
                                          <p:spTgt spid="10489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48913"/>
                                        </p:tgtEl>
                                        <p:attrNameLst>
                                          <p:attrName>style.visibility</p:attrName>
                                        </p:attrNameLst>
                                      </p:cBhvr>
                                      <p:to>
                                        <p:strVal val="visible"/>
                                      </p:to>
                                    </p:set>
                                    <p:anim calcmode="lin" valueType="num">
                                      <p:cBhvr additive="base">
                                        <p:cTn id="27" dur="500" fill="hold"/>
                                        <p:tgtEl>
                                          <p:spTgt spid="1048913"/>
                                        </p:tgtEl>
                                        <p:attrNameLst>
                                          <p:attrName>ppt_x</p:attrName>
                                        </p:attrNameLst>
                                      </p:cBhvr>
                                      <p:tavLst>
                                        <p:tav tm="0">
                                          <p:val>
                                            <p:strVal val="#ppt_x"/>
                                          </p:val>
                                        </p:tav>
                                        <p:tav tm="100000">
                                          <p:val>
                                            <p:strVal val="#ppt_x"/>
                                          </p:val>
                                        </p:tav>
                                      </p:tavLst>
                                    </p:anim>
                                    <p:anim calcmode="lin" valueType="num">
                                      <p:cBhvr additive="base">
                                        <p:cTn id="28" dur="500" fill="hold"/>
                                        <p:tgtEl>
                                          <p:spTgt spid="10489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8" grpId="0"/>
      <p:bldP spid="1048909" grpId="0" animBg="1"/>
      <p:bldP spid="1048910" grpId="0"/>
      <p:bldP spid="1048911" grpId="0" animBg="1"/>
      <p:bldP spid="1048912" grpId="0"/>
      <p:bldP spid="10489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6" name="矩形 4"/>
          <p:cNvSpPr/>
          <p:nvPr/>
        </p:nvSpPr>
        <p:spPr>
          <a:xfrm>
            <a:off x="1086356" y="0"/>
            <a:ext cx="3078480" cy="3145870"/>
          </a:xfrm>
          <a:prstGeom prst="rect">
            <a:avLst/>
          </a:prstGeom>
          <a:blipFill>
            <a:blip r:embed="rId3" cstate="email">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17" name="ïşḷîḑê"/>
          <p:cNvSpPr/>
          <p:nvPr/>
        </p:nvSpPr>
        <p:spPr>
          <a:xfrm>
            <a:off x="4899317" y="3222700"/>
            <a:ext cx="7292683" cy="2276958"/>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918" name="文本框 3"/>
          <p:cNvSpPr txBox="1"/>
          <p:nvPr/>
        </p:nvSpPr>
        <p:spPr>
          <a:xfrm>
            <a:off x="4629369" y="1052412"/>
            <a:ext cx="1638302" cy="1170940"/>
          </a:xfrm>
          <a:prstGeom prst="rect">
            <a:avLst/>
          </a:prstGeom>
          <a:noFill/>
        </p:spPr>
        <p:txBody>
          <a:bodyPr wrap="square" rtlCol="0">
            <a:spAutoFit/>
          </a:bodyPr>
          <a:lstStyle/>
          <a:p>
            <a:r>
              <a:rPr lang="en-US" altLang="zh-CN" sz="7200" b="1" dirty="0">
                <a:gradFill>
                  <a:gsLst>
                    <a:gs pos="31000">
                      <a:srgbClr val="9F1C20"/>
                    </a:gs>
                    <a:gs pos="100000">
                      <a:srgbClr val="EC1F26"/>
                    </a:gs>
                  </a:gsLst>
                  <a:lin ang="5400000" scaled="1"/>
                </a:gradFill>
                <a:cs typeface="+mn-ea"/>
                <a:sym typeface="+mn-lt"/>
              </a:rPr>
              <a:t>01</a:t>
            </a:r>
            <a:endParaRPr lang="zh-CN" altLang="en-US" sz="7200" b="1" dirty="0">
              <a:gradFill>
                <a:gsLst>
                  <a:gs pos="31000">
                    <a:srgbClr val="9F1C20"/>
                  </a:gs>
                  <a:gs pos="100000">
                    <a:srgbClr val="EC1F26"/>
                  </a:gs>
                </a:gsLst>
                <a:lin ang="5400000" scaled="1"/>
              </a:gradFill>
              <a:cs typeface="+mn-ea"/>
              <a:sym typeface="+mn-lt"/>
            </a:endParaRPr>
          </a:p>
        </p:txBody>
      </p:sp>
      <p:sp>
        <p:nvSpPr>
          <p:cNvPr id="1048919" name="文本框 8"/>
          <p:cNvSpPr txBox="1"/>
          <p:nvPr/>
        </p:nvSpPr>
        <p:spPr>
          <a:xfrm>
            <a:off x="1524323" y="3429000"/>
            <a:ext cx="1638302" cy="1170940"/>
          </a:xfrm>
          <a:prstGeom prst="rect">
            <a:avLst/>
          </a:prstGeom>
          <a:noFill/>
        </p:spPr>
        <p:txBody>
          <a:bodyPr wrap="square" rtlCol="0">
            <a:spAutoFit/>
          </a:bodyPr>
          <a:lstStyle/>
          <a:p>
            <a:r>
              <a:rPr lang="en-US" altLang="zh-CN" sz="7200" b="1" dirty="0">
                <a:gradFill>
                  <a:gsLst>
                    <a:gs pos="31000">
                      <a:srgbClr val="9F1C20"/>
                    </a:gs>
                    <a:gs pos="100000">
                      <a:srgbClr val="EC1F26"/>
                    </a:gs>
                  </a:gsLst>
                  <a:lin ang="5400000" scaled="1"/>
                </a:gradFill>
                <a:cs typeface="+mn-ea"/>
                <a:sym typeface="+mn-lt"/>
              </a:rPr>
              <a:t>02</a:t>
            </a:r>
            <a:endParaRPr lang="zh-CN" altLang="en-US" sz="7200" b="1" dirty="0">
              <a:gradFill>
                <a:gsLst>
                  <a:gs pos="31000">
                    <a:srgbClr val="9F1C20"/>
                  </a:gs>
                  <a:gs pos="100000">
                    <a:srgbClr val="EC1F26"/>
                  </a:gs>
                </a:gsLst>
                <a:lin ang="5400000" scaled="1"/>
              </a:gradFill>
              <a:cs typeface="+mn-ea"/>
              <a:sym typeface="+mn-lt"/>
            </a:endParaRPr>
          </a:p>
        </p:txBody>
      </p:sp>
      <p:sp>
        <p:nvSpPr>
          <p:cNvPr id="1048920" name="矩形 2"/>
          <p:cNvSpPr/>
          <p:nvPr/>
        </p:nvSpPr>
        <p:spPr>
          <a:xfrm>
            <a:off x="4281138" y="4059866"/>
            <a:ext cx="2160302" cy="661720"/>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21" name="iṩļïḓè"/>
          <p:cNvSpPr txBox="1"/>
          <p:nvPr/>
        </p:nvSpPr>
        <p:spPr bwMode="auto">
          <a:xfrm>
            <a:off x="4454907" y="4151444"/>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chemeClr val="bg1"/>
                </a:solidFill>
                <a:cs typeface="+mn-ea"/>
                <a:sym typeface="+mn-lt"/>
              </a:rPr>
              <a:t>1PPT.COM</a:t>
            </a:r>
          </a:p>
        </p:txBody>
      </p:sp>
      <p:cxnSp>
        <p:nvCxnSpPr>
          <p:cNvPr id="3145778" name="直接连接符 9"/>
          <p:cNvCxnSpPr/>
          <p:nvPr/>
        </p:nvCxnSpPr>
        <p:spPr>
          <a:xfrm>
            <a:off x="6267671" y="2151908"/>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79" name="直接连接符 10"/>
          <p:cNvCxnSpPr/>
          <p:nvPr/>
        </p:nvCxnSpPr>
        <p:spPr>
          <a:xfrm>
            <a:off x="6267671" y="1218784"/>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922" name="Synergistically utilize technically sound portals with frictionless chains. Dramatically customize…"/>
          <p:cNvSpPr txBox="1"/>
          <p:nvPr/>
        </p:nvSpPr>
        <p:spPr>
          <a:xfrm>
            <a:off x="6267671" y="1230499"/>
            <a:ext cx="2313393" cy="62865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p>
        </p:txBody>
      </p:sp>
      <p:sp>
        <p:nvSpPr>
          <p:cNvPr id="1048923" name="Synergistically utilize technically sound portals with frictionless chains. Dramatically customize…"/>
          <p:cNvSpPr txBox="1"/>
          <p:nvPr/>
        </p:nvSpPr>
        <p:spPr>
          <a:xfrm>
            <a:off x="9025931" y="1264504"/>
            <a:ext cx="2313393" cy="6286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p>
        </p:txBody>
      </p:sp>
      <p:sp>
        <p:nvSpPr>
          <p:cNvPr id="1048924" name="iṩļïḓè"/>
          <p:cNvSpPr txBox="1"/>
          <p:nvPr/>
        </p:nvSpPr>
        <p:spPr bwMode="auto">
          <a:xfrm>
            <a:off x="1479406" y="4596044"/>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cs typeface="+mn-ea"/>
                <a:sym typeface="+mn-lt"/>
              </a:rPr>
              <a:t>1PPT.COM</a:t>
            </a:r>
          </a:p>
        </p:txBody>
      </p:sp>
      <p:sp>
        <p:nvSpPr>
          <p:cNvPr id="1048925" name="Synergistically utilize technically sound portals with frictionless chains. Dramatically customize…"/>
          <p:cNvSpPr txBox="1"/>
          <p:nvPr/>
        </p:nvSpPr>
        <p:spPr>
          <a:xfrm>
            <a:off x="1667411" y="5040814"/>
            <a:ext cx="2439958" cy="41910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a:t>
            </a:r>
          </a:p>
        </p:txBody>
      </p:sp>
      <p:sp>
        <p:nvSpPr>
          <p:cNvPr id="1048926" name="Synergistically utilize technically sound portals with frictionless chains. Dramatically customize…"/>
          <p:cNvSpPr txBox="1"/>
          <p:nvPr/>
        </p:nvSpPr>
        <p:spPr>
          <a:xfrm>
            <a:off x="6870973" y="3854848"/>
            <a:ext cx="4476930" cy="10477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r>
              <a:rPr lang="en-US" sz="1050" kern="0" dirty="0">
                <a:cs typeface="+mn-ea"/>
                <a:sym typeface="+mn-lt"/>
              </a:rPr>
              <a:t>,</a:t>
            </a:r>
            <a:r>
              <a:rPr lang="en-US" altLang="zh-CN" sz="1050" kern="0" dirty="0">
                <a:cs typeface="+mn-ea"/>
                <a:sym typeface="+mn-lt"/>
              </a:rPr>
              <a:t> Synergistically utilize technically sound portals with frictionless chains. Dramatically customize empowered, Synergistically utilize technically sound portals with frictionless chains. Dramatically customize empowered</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921"/>
                                        </p:tgtEl>
                                        <p:attrNameLst>
                                          <p:attrName>style.visibility</p:attrName>
                                        </p:attrNameLst>
                                      </p:cBhvr>
                                      <p:to>
                                        <p:strVal val="visible"/>
                                      </p:to>
                                    </p:set>
                                    <p:anim calcmode="lin" valueType="num">
                                      <p:cBhvr additive="base">
                                        <p:cTn id="7" dur="500" fill="hold"/>
                                        <p:tgtEl>
                                          <p:spTgt spid="1048921"/>
                                        </p:tgtEl>
                                        <p:attrNameLst>
                                          <p:attrName>ppt_x</p:attrName>
                                        </p:attrNameLst>
                                      </p:cBhvr>
                                      <p:tavLst>
                                        <p:tav tm="0">
                                          <p:val>
                                            <p:strVal val="#ppt_x"/>
                                          </p:val>
                                        </p:tav>
                                        <p:tav tm="100000">
                                          <p:val>
                                            <p:strVal val="#ppt_x"/>
                                          </p:val>
                                        </p:tav>
                                      </p:tavLst>
                                    </p:anim>
                                    <p:anim calcmode="lin" valueType="num">
                                      <p:cBhvr additive="base">
                                        <p:cTn id="8" dur="500" fill="hold"/>
                                        <p:tgtEl>
                                          <p:spTgt spid="10489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922"/>
                                        </p:tgtEl>
                                        <p:attrNameLst>
                                          <p:attrName>style.visibility</p:attrName>
                                        </p:attrNameLst>
                                      </p:cBhvr>
                                      <p:to>
                                        <p:strVal val="visible"/>
                                      </p:to>
                                    </p:set>
                                    <p:animEffect transition="in" filter="fade">
                                      <p:cBhvr>
                                        <p:cTn id="13" dur="500"/>
                                        <p:tgtEl>
                                          <p:spTgt spid="10489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48923"/>
                                        </p:tgtEl>
                                        <p:attrNameLst>
                                          <p:attrName>style.visibility</p:attrName>
                                        </p:attrNameLst>
                                      </p:cBhvr>
                                      <p:to>
                                        <p:strVal val="visible"/>
                                      </p:to>
                                    </p:set>
                                    <p:animEffect transition="in" filter="fade">
                                      <p:cBhvr>
                                        <p:cTn id="18" dur="500"/>
                                        <p:tgtEl>
                                          <p:spTgt spid="1048923"/>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048924"/>
                                        </p:tgtEl>
                                        <p:attrNameLst>
                                          <p:attrName>style.visibility</p:attrName>
                                        </p:attrNameLst>
                                      </p:cBhvr>
                                      <p:to>
                                        <p:strVal val="visible"/>
                                      </p:to>
                                    </p:set>
                                    <p:anim calcmode="lin" valueType="num">
                                      <p:cBhvr additive="base">
                                        <p:cTn id="21" dur="500" fill="hold"/>
                                        <p:tgtEl>
                                          <p:spTgt spid="1048924"/>
                                        </p:tgtEl>
                                        <p:attrNameLst>
                                          <p:attrName>ppt_x</p:attrName>
                                        </p:attrNameLst>
                                      </p:cBhvr>
                                      <p:tavLst>
                                        <p:tav tm="0">
                                          <p:val>
                                            <p:strVal val="#ppt_x"/>
                                          </p:val>
                                        </p:tav>
                                        <p:tav tm="100000">
                                          <p:val>
                                            <p:strVal val="#ppt_x"/>
                                          </p:val>
                                        </p:tav>
                                      </p:tavLst>
                                    </p:anim>
                                    <p:anim calcmode="lin" valueType="num">
                                      <p:cBhvr additive="base">
                                        <p:cTn id="22" dur="500" fill="hold"/>
                                        <p:tgtEl>
                                          <p:spTgt spid="10489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48925"/>
                                        </p:tgtEl>
                                        <p:attrNameLst>
                                          <p:attrName>style.visibility</p:attrName>
                                        </p:attrNameLst>
                                      </p:cBhvr>
                                      <p:to>
                                        <p:strVal val="visible"/>
                                      </p:to>
                                    </p:set>
                                    <p:anim calcmode="lin" valueType="num">
                                      <p:cBhvr additive="base">
                                        <p:cTn id="25" dur="500" fill="hold"/>
                                        <p:tgtEl>
                                          <p:spTgt spid="1048925"/>
                                        </p:tgtEl>
                                        <p:attrNameLst>
                                          <p:attrName>ppt_x</p:attrName>
                                        </p:attrNameLst>
                                      </p:cBhvr>
                                      <p:tavLst>
                                        <p:tav tm="0">
                                          <p:val>
                                            <p:strVal val="#ppt_x"/>
                                          </p:val>
                                        </p:tav>
                                        <p:tav tm="100000">
                                          <p:val>
                                            <p:strVal val="#ppt_x"/>
                                          </p:val>
                                        </p:tav>
                                      </p:tavLst>
                                    </p:anim>
                                    <p:anim calcmode="lin" valueType="num">
                                      <p:cBhvr additive="base">
                                        <p:cTn id="26" dur="500" fill="hold"/>
                                        <p:tgtEl>
                                          <p:spTgt spid="10489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48926"/>
                                        </p:tgtEl>
                                        <p:attrNameLst>
                                          <p:attrName>style.visibility</p:attrName>
                                        </p:attrNameLst>
                                      </p:cBhvr>
                                      <p:to>
                                        <p:strVal val="visible"/>
                                      </p:to>
                                    </p:set>
                                    <p:animEffect transition="in" filter="fade">
                                      <p:cBhvr>
                                        <p:cTn id="31" dur="500"/>
                                        <p:tgtEl>
                                          <p:spTgt spid="104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1" grpId="0"/>
      <p:bldP spid="1048922" grpId="0" animBg="1"/>
      <p:bldP spid="1048923" grpId="0" animBg="1"/>
      <p:bldP spid="1048924" grpId="0"/>
      <p:bldP spid="1048925" grpId="0" animBg="1"/>
      <p:bldP spid="10489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9" name="îṡ1ídé"/>
          <p:cNvSpPr/>
          <p:nvPr/>
        </p:nvSpPr>
        <p:spPr bwMode="auto">
          <a:xfrm>
            <a:off x="2070232" y="421857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48930" name="îşlîḋe"/>
          <p:cNvSpPr/>
          <p:nvPr/>
        </p:nvSpPr>
        <p:spPr bwMode="auto">
          <a:xfrm>
            <a:off x="4690558" y="4218574"/>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48931" name="î$1íḍè"/>
          <p:cNvSpPr/>
          <p:nvPr/>
        </p:nvSpPr>
        <p:spPr bwMode="auto">
          <a:xfrm>
            <a:off x="7325392" y="4218574"/>
            <a:ext cx="282887"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48932" name="íṥľiďê"/>
          <p:cNvSpPr/>
          <p:nvPr/>
        </p:nvSpPr>
        <p:spPr bwMode="auto">
          <a:xfrm>
            <a:off x="9919318" y="421857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048933" name="í$ḷiďè"/>
          <p:cNvSpPr/>
          <p:nvPr/>
        </p:nvSpPr>
        <p:spPr bwMode="auto">
          <a:xfrm>
            <a:off x="8924787" y="184124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34" name="iṡľíḋè"/>
          <p:cNvSpPr/>
          <p:nvPr/>
        </p:nvSpPr>
        <p:spPr bwMode="auto">
          <a:xfrm>
            <a:off x="9234875" y="2160394"/>
            <a:ext cx="1564943" cy="1572196"/>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8 ,</a:t>
            </a:r>
            <a:r>
              <a:rPr lang="en-US" altLang="zh-CN" dirty="0">
                <a:cs typeface="+mn-ea"/>
                <a:sym typeface="+mn-lt"/>
              </a:rPr>
              <a:t>000K</a:t>
            </a:r>
            <a:endParaRPr lang="zh-CN" altLang="en-US" dirty="0">
              <a:cs typeface="+mn-ea"/>
              <a:sym typeface="+mn-lt"/>
            </a:endParaRPr>
          </a:p>
        </p:txBody>
      </p:sp>
      <p:sp>
        <p:nvSpPr>
          <p:cNvPr id="1048935" name="ïS1idé"/>
          <p:cNvSpPr/>
          <p:nvPr/>
        </p:nvSpPr>
        <p:spPr bwMode="auto">
          <a:xfrm>
            <a:off x="3722215" y="184124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36" name="iṡḻidê"/>
          <p:cNvSpPr/>
          <p:nvPr/>
        </p:nvSpPr>
        <p:spPr bwMode="auto">
          <a:xfrm>
            <a:off x="4026862" y="2160394"/>
            <a:ext cx="1564943" cy="1572196"/>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5, 000K</a:t>
            </a:r>
            <a:endParaRPr lang="zh-CN" altLang="en-US" dirty="0">
              <a:cs typeface="+mn-ea"/>
              <a:sym typeface="+mn-lt"/>
            </a:endParaRPr>
          </a:p>
        </p:txBody>
      </p:sp>
      <p:sp>
        <p:nvSpPr>
          <p:cNvPr id="1048937" name="î$ḷïḍè"/>
          <p:cNvSpPr/>
          <p:nvPr/>
        </p:nvSpPr>
        <p:spPr bwMode="auto">
          <a:xfrm>
            <a:off x="6313528" y="184124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38" name="îṥľiďê"/>
          <p:cNvSpPr/>
          <p:nvPr/>
        </p:nvSpPr>
        <p:spPr bwMode="auto">
          <a:xfrm>
            <a:off x="6618175" y="2160394"/>
            <a:ext cx="1561317" cy="1572196"/>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6, 000K</a:t>
            </a:r>
            <a:endParaRPr lang="zh-CN" altLang="en-US" dirty="0">
              <a:cs typeface="+mn-ea"/>
              <a:sym typeface="+mn-lt"/>
            </a:endParaRPr>
          </a:p>
        </p:txBody>
      </p:sp>
      <p:sp>
        <p:nvSpPr>
          <p:cNvPr id="1048939" name="ïṩ1îḍê"/>
          <p:cNvSpPr/>
          <p:nvPr/>
        </p:nvSpPr>
        <p:spPr bwMode="auto">
          <a:xfrm>
            <a:off x="1121836" y="184124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40" name="î$ḻïḍè"/>
          <p:cNvSpPr/>
          <p:nvPr/>
        </p:nvSpPr>
        <p:spPr bwMode="auto">
          <a:xfrm>
            <a:off x="1438096" y="2160394"/>
            <a:ext cx="1564943" cy="1572196"/>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3, 000K</a:t>
            </a:r>
            <a:endParaRPr lang="zh-CN" altLang="en-US" dirty="0">
              <a:cs typeface="+mn-ea"/>
              <a:sym typeface="+mn-lt"/>
            </a:endParaRPr>
          </a:p>
        </p:txBody>
      </p:sp>
      <p:sp>
        <p:nvSpPr>
          <p:cNvPr id="1048941" name="iṡľïďé"/>
          <p:cNvSpPr/>
          <p:nvPr/>
        </p:nvSpPr>
        <p:spPr bwMode="auto">
          <a:xfrm>
            <a:off x="2117380" y="1841240"/>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42" name="i$1ïḍé"/>
          <p:cNvSpPr/>
          <p:nvPr/>
        </p:nvSpPr>
        <p:spPr bwMode="auto">
          <a:xfrm>
            <a:off x="4708692" y="1841240"/>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43" name="îṡḻiḑé"/>
          <p:cNvSpPr/>
          <p:nvPr/>
        </p:nvSpPr>
        <p:spPr bwMode="auto">
          <a:xfrm>
            <a:off x="7321765" y="1841240"/>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80" name="直接连接符 22"/>
          <p:cNvCxnSpPr/>
          <p:nvPr/>
        </p:nvCxnSpPr>
        <p:spPr>
          <a:xfrm>
            <a:off x="3545020" y="4218574"/>
            <a:ext cx="0" cy="177711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81" name="直接连接符 23"/>
          <p:cNvCxnSpPr/>
          <p:nvPr/>
        </p:nvCxnSpPr>
        <p:spPr>
          <a:xfrm>
            <a:off x="6135820" y="4218574"/>
            <a:ext cx="0" cy="189285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82" name="直接连接符 24"/>
          <p:cNvCxnSpPr/>
          <p:nvPr/>
        </p:nvCxnSpPr>
        <p:spPr>
          <a:xfrm>
            <a:off x="8726620" y="4218574"/>
            <a:ext cx="0" cy="1811836"/>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944" name="文本框 34"/>
          <p:cNvSpPr txBox="1"/>
          <p:nvPr/>
        </p:nvSpPr>
        <p:spPr>
          <a:xfrm>
            <a:off x="4655301" y="559420"/>
            <a:ext cx="3281665" cy="707886"/>
          </a:xfrm>
          <a:prstGeom prst="rect">
            <a:avLst/>
          </a:prstGeom>
          <a:noFill/>
        </p:spPr>
        <p:txBody>
          <a:bodyPr wrap="square" rtlCol="0">
            <a:spAutoFit/>
          </a:bodyPr>
          <a:lstStyle/>
          <a:p>
            <a:pPr algn="ctr"/>
            <a:r>
              <a:rPr lang="en-US" altLang="zh-CN" sz="4000" b="1" dirty="0">
                <a:cs typeface="+mn-ea"/>
                <a:sym typeface="+mn-lt"/>
              </a:rPr>
              <a:t>BUSINESS</a:t>
            </a:r>
            <a:endParaRPr lang="zh-CN" altLang="en-US" sz="4000" b="1" dirty="0">
              <a:cs typeface="+mn-ea"/>
              <a:sym typeface="+mn-lt"/>
            </a:endParaRPr>
          </a:p>
        </p:txBody>
      </p:sp>
      <p:sp>
        <p:nvSpPr>
          <p:cNvPr id="1048945" name="Synergistically utilize technically sound portals with frictionless chains. Dramatically customize…"/>
          <p:cNvSpPr txBox="1"/>
          <p:nvPr/>
        </p:nvSpPr>
        <p:spPr>
          <a:xfrm>
            <a:off x="1306945" y="4814394"/>
            <a:ext cx="1800392" cy="62865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a:t>
            </a:r>
            <a:endParaRPr lang="en-US" altLang="zh-CN" sz="1050" kern="0" dirty="0">
              <a:cs typeface="+mn-ea"/>
              <a:sym typeface="+mn-lt"/>
            </a:endParaRPr>
          </a:p>
        </p:txBody>
      </p:sp>
      <p:sp>
        <p:nvSpPr>
          <p:cNvPr id="1048946" name="Synergistically utilize technically sound portals with frictionless chains. Dramatically customize…"/>
          <p:cNvSpPr txBox="1"/>
          <p:nvPr/>
        </p:nvSpPr>
        <p:spPr>
          <a:xfrm>
            <a:off x="3940224" y="4814394"/>
            <a:ext cx="1800392" cy="62865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a:t>
            </a:r>
            <a:endParaRPr lang="en-US" altLang="zh-CN" sz="1050" kern="0" dirty="0">
              <a:cs typeface="+mn-ea"/>
              <a:sym typeface="+mn-lt"/>
            </a:endParaRPr>
          </a:p>
        </p:txBody>
      </p:sp>
      <p:sp>
        <p:nvSpPr>
          <p:cNvPr id="1048947" name="Synergistically utilize technically sound portals with frictionless chains. Dramatically customize…"/>
          <p:cNvSpPr txBox="1"/>
          <p:nvPr/>
        </p:nvSpPr>
        <p:spPr>
          <a:xfrm>
            <a:off x="6531024" y="4814394"/>
            <a:ext cx="1800392" cy="62865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a:t>
            </a:r>
            <a:endParaRPr lang="en-US" altLang="zh-CN" sz="1050" kern="0" dirty="0">
              <a:cs typeface="+mn-ea"/>
              <a:sym typeface="+mn-lt"/>
            </a:endParaRPr>
          </a:p>
        </p:txBody>
      </p:sp>
      <p:sp>
        <p:nvSpPr>
          <p:cNvPr id="1048948" name="Synergistically utilize technically sound portals with frictionless chains. Dramatically customize…"/>
          <p:cNvSpPr txBox="1"/>
          <p:nvPr/>
        </p:nvSpPr>
        <p:spPr>
          <a:xfrm>
            <a:off x="9121825" y="4814394"/>
            <a:ext cx="1800392" cy="62865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a:t>
            </a:r>
            <a:endParaRPr lang="en-US" altLang="zh-CN" sz="1050" kern="0" dirty="0">
              <a:cs typeface="+mn-ea"/>
              <a:sym typeface="+mn-lt"/>
            </a:endParaRP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945"/>
                                        </p:tgtEl>
                                        <p:attrNameLst>
                                          <p:attrName>style.visibility</p:attrName>
                                        </p:attrNameLst>
                                      </p:cBhvr>
                                      <p:to>
                                        <p:strVal val="visible"/>
                                      </p:to>
                                    </p:set>
                                    <p:anim calcmode="lin" valueType="num">
                                      <p:cBhvr additive="base">
                                        <p:cTn id="7" dur="500" fill="hold"/>
                                        <p:tgtEl>
                                          <p:spTgt spid="1048945"/>
                                        </p:tgtEl>
                                        <p:attrNameLst>
                                          <p:attrName>ppt_x</p:attrName>
                                        </p:attrNameLst>
                                      </p:cBhvr>
                                      <p:tavLst>
                                        <p:tav tm="0">
                                          <p:val>
                                            <p:strVal val="#ppt_x"/>
                                          </p:val>
                                        </p:tav>
                                        <p:tav tm="100000">
                                          <p:val>
                                            <p:strVal val="#ppt_x"/>
                                          </p:val>
                                        </p:tav>
                                      </p:tavLst>
                                    </p:anim>
                                    <p:anim calcmode="lin" valueType="num">
                                      <p:cBhvr additive="base">
                                        <p:cTn id="8" dur="500" fill="hold"/>
                                        <p:tgtEl>
                                          <p:spTgt spid="10489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946"/>
                                        </p:tgtEl>
                                        <p:attrNameLst>
                                          <p:attrName>style.visibility</p:attrName>
                                        </p:attrNameLst>
                                      </p:cBhvr>
                                      <p:to>
                                        <p:strVal val="visible"/>
                                      </p:to>
                                    </p:set>
                                    <p:anim calcmode="lin" valueType="num">
                                      <p:cBhvr additive="base">
                                        <p:cTn id="11" dur="500" fill="hold"/>
                                        <p:tgtEl>
                                          <p:spTgt spid="1048946"/>
                                        </p:tgtEl>
                                        <p:attrNameLst>
                                          <p:attrName>ppt_x</p:attrName>
                                        </p:attrNameLst>
                                      </p:cBhvr>
                                      <p:tavLst>
                                        <p:tav tm="0">
                                          <p:val>
                                            <p:strVal val="#ppt_x"/>
                                          </p:val>
                                        </p:tav>
                                        <p:tav tm="100000">
                                          <p:val>
                                            <p:strVal val="#ppt_x"/>
                                          </p:val>
                                        </p:tav>
                                      </p:tavLst>
                                    </p:anim>
                                    <p:anim calcmode="lin" valueType="num">
                                      <p:cBhvr additive="base">
                                        <p:cTn id="12" dur="500" fill="hold"/>
                                        <p:tgtEl>
                                          <p:spTgt spid="104894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947"/>
                                        </p:tgtEl>
                                        <p:attrNameLst>
                                          <p:attrName>style.visibility</p:attrName>
                                        </p:attrNameLst>
                                      </p:cBhvr>
                                      <p:to>
                                        <p:strVal val="visible"/>
                                      </p:to>
                                    </p:set>
                                    <p:anim calcmode="lin" valueType="num">
                                      <p:cBhvr additive="base">
                                        <p:cTn id="15" dur="500" fill="hold"/>
                                        <p:tgtEl>
                                          <p:spTgt spid="1048947"/>
                                        </p:tgtEl>
                                        <p:attrNameLst>
                                          <p:attrName>ppt_x</p:attrName>
                                        </p:attrNameLst>
                                      </p:cBhvr>
                                      <p:tavLst>
                                        <p:tav tm="0">
                                          <p:val>
                                            <p:strVal val="#ppt_x"/>
                                          </p:val>
                                        </p:tav>
                                        <p:tav tm="100000">
                                          <p:val>
                                            <p:strVal val="#ppt_x"/>
                                          </p:val>
                                        </p:tav>
                                      </p:tavLst>
                                    </p:anim>
                                    <p:anim calcmode="lin" valueType="num">
                                      <p:cBhvr additive="base">
                                        <p:cTn id="16" dur="500" fill="hold"/>
                                        <p:tgtEl>
                                          <p:spTgt spid="104894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948"/>
                                        </p:tgtEl>
                                        <p:attrNameLst>
                                          <p:attrName>style.visibility</p:attrName>
                                        </p:attrNameLst>
                                      </p:cBhvr>
                                      <p:to>
                                        <p:strVal val="visible"/>
                                      </p:to>
                                    </p:set>
                                    <p:anim calcmode="lin" valueType="num">
                                      <p:cBhvr additive="base">
                                        <p:cTn id="19" dur="500" fill="hold"/>
                                        <p:tgtEl>
                                          <p:spTgt spid="1048948"/>
                                        </p:tgtEl>
                                        <p:attrNameLst>
                                          <p:attrName>ppt_x</p:attrName>
                                        </p:attrNameLst>
                                      </p:cBhvr>
                                      <p:tavLst>
                                        <p:tav tm="0">
                                          <p:val>
                                            <p:strVal val="#ppt_x"/>
                                          </p:val>
                                        </p:tav>
                                        <p:tav tm="100000">
                                          <p:val>
                                            <p:strVal val="#ppt_x"/>
                                          </p:val>
                                        </p:tav>
                                      </p:tavLst>
                                    </p:anim>
                                    <p:anim calcmode="lin" valueType="num">
                                      <p:cBhvr additive="base">
                                        <p:cTn id="20" dur="500" fill="hold"/>
                                        <p:tgtEl>
                                          <p:spTgt spid="1048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45" grpId="0" animBg="1"/>
      <p:bldP spid="1048946" grpId="0" animBg="1"/>
      <p:bldP spid="1048947" grpId="0" animBg="1"/>
      <p:bldP spid="10489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椭圆 5"/>
          <p:cNvSpPr/>
          <p:nvPr/>
        </p:nvSpPr>
        <p:spPr>
          <a:xfrm>
            <a:off x="7612759" y="-2925279"/>
            <a:ext cx="12848493" cy="12848493"/>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83" name="直接连接符 3"/>
          <p:cNvCxnSpPr/>
          <p:nvPr/>
        </p:nvCxnSpPr>
        <p:spPr>
          <a:xfrm>
            <a:off x="-14763" y="1264244"/>
            <a:ext cx="2667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8952" name="椭圆 4"/>
          <p:cNvSpPr/>
          <p:nvPr/>
        </p:nvSpPr>
        <p:spPr>
          <a:xfrm>
            <a:off x="2520938" y="1132945"/>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53" name="文本框 6"/>
          <p:cNvSpPr txBox="1"/>
          <p:nvPr/>
        </p:nvSpPr>
        <p:spPr>
          <a:xfrm>
            <a:off x="1330460" y="1834628"/>
            <a:ext cx="5432583" cy="1513840"/>
          </a:xfrm>
          <a:prstGeom prst="rect">
            <a:avLst/>
          </a:prstGeom>
          <a:noFill/>
        </p:spPr>
        <p:txBody>
          <a:bodyPr wrap="square" rtlCol="0">
            <a:spAutoFit/>
          </a:bodyPr>
          <a:lstStyle/>
          <a:p>
            <a:r>
              <a:rPr lang="en-US" altLang="zh-CN" sz="9600" b="1" dirty="0">
                <a:solidFill>
                  <a:srgbClr val="D02223"/>
                </a:solidFill>
                <a:cs typeface="+mn-ea"/>
                <a:sym typeface="+mn-lt"/>
              </a:rPr>
              <a:t>THANKS</a:t>
            </a:r>
            <a:endParaRPr lang="zh-CN" altLang="en-US" sz="6600" b="1" dirty="0">
              <a:cs typeface="+mn-ea"/>
              <a:sym typeface="+mn-lt"/>
            </a:endParaRPr>
          </a:p>
        </p:txBody>
      </p:sp>
      <p:sp>
        <p:nvSpPr>
          <p:cNvPr id="1048954" name="文本框 7"/>
          <p:cNvSpPr txBox="1"/>
          <p:nvPr/>
        </p:nvSpPr>
        <p:spPr>
          <a:xfrm>
            <a:off x="1455897" y="3377416"/>
            <a:ext cx="3598570" cy="584775"/>
          </a:xfrm>
          <a:prstGeom prst="rect">
            <a:avLst/>
          </a:prstGeom>
          <a:noFill/>
          <a:ln>
            <a:noFill/>
          </a:ln>
        </p:spPr>
        <p:txBody>
          <a:bodyPr wrap="square" rtlCol="0">
            <a:spAutoFit/>
          </a:bodyPr>
          <a:lstStyle/>
          <a:p>
            <a:r>
              <a:rPr lang="zh-CN" altLang="en-US" sz="3200" dirty="0">
                <a:cs typeface="+mn-ea"/>
                <a:sym typeface="+mn-lt"/>
              </a:rPr>
              <a:t>简约通用模板</a:t>
            </a:r>
          </a:p>
        </p:txBody>
      </p:sp>
      <p:cxnSp>
        <p:nvCxnSpPr>
          <p:cNvPr id="3145784" name="直接连接符 8"/>
          <p:cNvCxnSpPr/>
          <p:nvPr/>
        </p:nvCxnSpPr>
        <p:spPr>
          <a:xfrm>
            <a:off x="1571644" y="4085949"/>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955" name="Synergistically utilize technically sound portals with frictionless chains. Dramatically customize…"/>
          <p:cNvSpPr txBox="1"/>
          <p:nvPr/>
        </p:nvSpPr>
        <p:spPr>
          <a:xfrm>
            <a:off x="1571644" y="4238542"/>
            <a:ext cx="4862420" cy="6286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050" kern="0" dirty="0">
                <a:cs typeface="+mn-ea"/>
                <a:sym typeface="+mn-lt"/>
              </a:rPr>
              <a:t>Synergistically utilize technically sound portals with frictionless chains. Dramatically customize</a:t>
            </a:r>
            <a:r>
              <a:rPr lang="en-US" sz="1050" kern="0" dirty="0">
                <a:cs typeface="+mn-ea"/>
                <a:sym typeface="+mn-lt"/>
              </a:rPr>
              <a:t> </a:t>
            </a:r>
            <a:r>
              <a:rPr sz="1050" kern="0" dirty="0">
                <a:cs typeface="+mn-ea"/>
                <a:sym typeface="+mn-lt"/>
              </a:rPr>
              <a:t>empowered</a:t>
            </a:r>
            <a:r>
              <a:rPr lang="zh-CN" altLang="en-US" sz="1050" kern="0" dirty="0">
                <a:cs typeface="+mn-ea"/>
                <a:sym typeface="+mn-lt"/>
              </a:rPr>
              <a:t>，</a:t>
            </a:r>
            <a:r>
              <a:rPr lang="en-US" altLang="zh-CN" sz="1050" kern="0" dirty="0">
                <a:cs typeface="+mn-ea"/>
                <a:sym typeface="+mn-lt"/>
              </a:rPr>
              <a:t>Synergistically utilize technically sound portals with frictionless chains. Dramatically customize empowered</a:t>
            </a:r>
          </a:p>
        </p:txBody>
      </p:sp>
      <p:sp>
        <p:nvSpPr>
          <p:cNvPr id="1048956" name="iṩļïḓè"/>
          <p:cNvSpPr txBox="1"/>
          <p:nvPr/>
        </p:nvSpPr>
        <p:spPr bwMode="auto">
          <a:xfrm>
            <a:off x="1571644" y="5223651"/>
            <a:ext cx="2286860" cy="501404"/>
          </a:xfrm>
          <a:prstGeom prst="roundRect">
            <a:avLst>
              <a:gd name="adj" fmla="val 50000"/>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r>
              <a:rPr lang="zh-CN" altLang="en-US" sz="2000" dirty="0">
                <a:cs typeface="+mn-ea"/>
                <a:sym typeface="+mn-lt"/>
              </a:rPr>
              <a:t>汇报：第一</a:t>
            </a:r>
            <a:r>
              <a:rPr lang="en-US" altLang="zh-CN" sz="2000" dirty="0">
                <a:cs typeface="+mn-ea"/>
                <a:sym typeface="+mn-lt"/>
              </a:rPr>
              <a:t>PPT</a:t>
            </a:r>
          </a:p>
        </p:txBody>
      </p:sp>
      <p:sp>
        <p:nvSpPr>
          <p:cNvPr id="1048957" name="椭圆 11"/>
          <p:cNvSpPr/>
          <p:nvPr/>
        </p:nvSpPr>
        <p:spPr>
          <a:xfrm>
            <a:off x="6975291" y="5593756"/>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58" name="椭圆 12"/>
          <p:cNvSpPr/>
          <p:nvPr/>
        </p:nvSpPr>
        <p:spPr>
          <a:xfrm>
            <a:off x="2895809" y="1132944"/>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59" name="椭圆 13"/>
          <p:cNvSpPr/>
          <p:nvPr/>
        </p:nvSpPr>
        <p:spPr>
          <a:xfrm>
            <a:off x="3679179" y="1132944"/>
            <a:ext cx="262597" cy="262597"/>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97155" name="图片 2"/>
          <p:cNvPicPr>
            <a:picLocks noChangeAspect="1"/>
          </p:cNvPicPr>
          <p:nvPr/>
        </p:nvPicPr>
        <p:blipFill>
          <a:blip r:embed="rId3" cstate="email"/>
          <a:srcRect/>
          <a:stretch>
            <a:fillRect/>
          </a:stretch>
        </p:blipFill>
        <p:spPr>
          <a:xfrm>
            <a:off x="8312857" y="-2995247"/>
            <a:ext cx="12988428" cy="12988428"/>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8954"/>
                                        </p:tgtEl>
                                        <p:attrNameLst>
                                          <p:attrName>style.visibility</p:attrName>
                                        </p:attrNameLst>
                                      </p:cBhvr>
                                      <p:to>
                                        <p:strVal val="visible"/>
                                      </p:to>
                                    </p:set>
                                    <p:animEffect transition="in" filter="wipe(left)">
                                      <p:cBhvr>
                                        <p:cTn id="7" dur="500"/>
                                        <p:tgtEl>
                                          <p:spTgt spid="1048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5784"/>
                                        </p:tgtEl>
                                        <p:attrNameLst>
                                          <p:attrName>style.visibility</p:attrName>
                                        </p:attrNameLst>
                                      </p:cBhvr>
                                      <p:to>
                                        <p:strVal val="visible"/>
                                      </p:to>
                                    </p:set>
                                    <p:animEffect transition="in" filter="fade">
                                      <p:cBhvr>
                                        <p:cTn id="12" dur="500"/>
                                        <p:tgtEl>
                                          <p:spTgt spid="31457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955"/>
                                        </p:tgtEl>
                                        <p:attrNameLst>
                                          <p:attrName>style.visibility</p:attrName>
                                        </p:attrNameLst>
                                      </p:cBhvr>
                                      <p:to>
                                        <p:strVal val="visible"/>
                                      </p:to>
                                    </p:set>
                                    <p:animEffect transition="in" filter="fade">
                                      <p:cBhvr>
                                        <p:cTn id="17" dur="500"/>
                                        <p:tgtEl>
                                          <p:spTgt spid="1048955"/>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048956"/>
                                        </p:tgtEl>
                                        <p:attrNameLst>
                                          <p:attrName>style.visibility</p:attrName>
                                        </p:attrNameLst>
                                      </p:cBhvr>
                                      <p:to>
                                        <p:strVal val="visible"/>
                                      </p:to>
                                    </p:set>
                                    <p:anim calcmode="lin" valueType="num">
                                      <p:cBhvr additive="base">
                                        <p:cTn id="20" dur="500" fill="hold"/>
                                        <p:tgtEl>
                                          <p:spTgt spid="1048956"/>
                                        </p:tgtEl>
                                        <p:attrNameLst>
                                          <p:attrName>ppt_x</p:attrName>
                                        </p:attrNameLst>
                                      </p:cBhvr>
                                      <p:tavLst>
                                        <p:tav tm="0">
                                          <p:val>
                                            <p:strVal val="#ppt_x"/>
                                          </p:val>
                                        </p:tav>
                                        <p:tav tm="100000">
                                          <p:val>
                                            <p:strVal val="#ppt_x"/>
                                          </p:val>
                                        </p:tav>
                                      </p:tavLst>
                                    </p:anim>
                                    <p:anim calcmode="lin" valueType="num">
                                      <p:cBhvr additive="base">
                                        <p:cTn id="21" dur="500" fill="hold"/>
                                        <p:tgtEl>
                                          <p:spTgt spid="10489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4" grpId="0"/>
      <p:bldP spid="1048955" grpId="0" animBg="1"/>
      <p:bldP spid="10489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2"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3"/>
              </a:rPr>
              <a:t>www.1ppt.com/moban/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行业</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4"/>
              </a:rPr>
              <a:t>www.1ppt.com/hangye/</a:t>
            </a:r>
            <a:r>
              <a:rPr lang="en-US" altLang="zh-CN" sz="1100" dirty="0">
                <a:solidFill>
                  <a:srgbClr val="EEECE1">
                    <a:lumMod val="25000"/>
                  </a:srgbClr>
                </a:solidFill>
                <a:cs typeface="+mn-ea"/>
                <a:sym typeface="+mn-lt"/>
              </a:rPr>
              <a:t> </a:t>
            </a:r>
          </a:p>
          <a:p>
            <a:pPr defTabSz="914400"/>
            <a:r>
              <a:rPr lang="zh-CN" altLang="en-US" sz="1100" dirty="0">
                <a:solidFill>
                  <a:srgbClr val="EEECE1">
                    <a:lumMod val="25000"/>
                  </a:srgbClr>
                </a:solidFill>
                <a:cs typeface="+mn-ea"/>
                <a:sym typeface="+mn-lt"/>
              </a:rPr>
              <a:t>节日</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5"/>
              </a:rPr>
              <a:t>www.1ppt.com/jieri/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素材：       </a:t>
            </a:r>
            <a:r>
              <a:rPr lang="en-US" altLang="zh-CN" sz="1100" dirty="0">
                <a:solidFill>
                  <a:srgbClr val="EEECE1">
                    <a:lumMod val="25000"/>
                  </a:srgbClr>
                </a:solidFill>
                <a:cs typeface="+mn-ea"/>
                <a:sym typeface="+mn-lt"/>
                <a:hlinkClick r:id="rId6"/>
              </a:rPr>
              <a:t>www.1ppt.com/sucai/</a:t>
            </a:r>
            <a:endParaRPr lang="en-US" altLang="zh-CN" sz="1100" dirty="0">
              <a:solidFill>
                <a:srgbClr val="EEECE1">
                  <a:lumMod val="25000"/>
                </a:srgbClr>
              </a:solidFill>
              <a:cs typeface="+mn-ea"/>
              <a:sym typeface="+mn-lt"/>
            </a:endParaRPr>
          </a:p>
          <a:p>
            <a:pPr defTabSz="914400"/>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背景图片：</a:t>
            </a:r>
            <a:r>
              <a:rPr lang="en-US" altLang="zh-CN" sz="1100" dirty="0">
                <a:solidFill>
                  <a:srgbClr val="EEECE1">
                    <a:lumMod val="25000"/>
                  </a:srgbClr>
                </a:solidFill>
                <a:cs typeface="+mn-ea"/>
                <a:sym typeface="+mn-lt"/>
                <a:hlinkClick r:id="rId7"/>
              </a:rPr>
              <a:t>www.1ppt.com/beijing/</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图表：       </a:t>
            </a:r>
            <a:r>
              <a:rPr lang="en-US" altLang="zh-CN" sz="1100" dirty="0">
                <a:solidFill>
                  <a:srgbClr val="EEECE1">
                    <a:lumMod val="25000"/>
                  </a:srgbClr>
                </a:solidFill>
                <a:cs typeface="+mn-ea"/>
                <a:sym typeface="+mn-lt"/>
                <a:hlinkClick r:id="rId8"/>
              </a:rPr>
              <a:t>www.1ppt.com/tubiao/</a:t>
            </a:r>
            <a:r>
              <a:rPr lang="en-US" altLang="zh-CN" sz="1100" dirty="0">
                <a:solidFill>
                  <a:srgbClr val="EEECE1">
                    <a:lumMod val="25000"/>
                  </a:srgbClr>
                </a:solidFill>
                <a:cs typeface="+mn-ea"/>
                <a:sym typeface="+mn-lt"/>
              </a:rPr>
              <a:t>      </a:t>
            </a:r>
          </a:p>
          <a:p>
            <a:pPr defTabSz="914400"/>
            <a:r>
              <a:rPr lang="zh-CN" altLang="en-US" sz="1100" dirty="0">
                <a:solidFill>
                  <a:srgbClr val="EEECE1">
                    <a:lumMod val="25000"/>
                  </a:srgbClr>
                </a:solidFill>
                <a:cs typeface="+mn-ea"/>
                <a:sym typeface="+mn-lt"/>
              </a:rPr>
              <a:t>优秀</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下载：</a:t>
            </a:r>
            <a:r>
              <a:rPr lang="en-US" altLang="zh-CN" sz="1100" dirty="0">
                <a:solidFill>
                  <a:srgbClr val="EEECE1">
                    <a:lumMod val="25000"/>
                  </a:srgbClr>
                </a:solidFill>
                <a:cs typeface="+mn-ea"/>
                <a:sym typeface="+mn-lt"/>
                <a:hlinkClick r:id="rId9"/>
              </a:rPr>
              <a:t>www.1ppt.com/xiazai/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教程：       </a:t>
            </a:r>
            <a:r>
              <a:rPr lang="en-US" altLang="zh-CN" sz="1100" dirty="0">
                <a:solidFill>
                  <a:srgbClr val="EEECE1">
                    <a:lumMod val="25000"/>
                  </a:srgbClr>
                </a:solidFill>
                <a:cs typeface="+mn-ea"/>
                <a:sym typeface="+mn-lt"/>
                <a:hlinkClick r:id="rId10"/>
              </a:rPr>
              <a:t>www.1ppt.com/powerpoint/</a:t>
            </a:r>
            <a:r>
              <a:rPr lang="en-US" altLang="zh-CN" sz="1100" dirty="0">
                <a:solidFill>
                  <a:srgbClr val="EEECE1">
                    <a:lumMod val="25000"/>
                  </a:srgbClr>
                </a:solidFill>
                <a:cs typeface="+mn-ea"/>
                <a:sym typeface="+mn-lt"/>
              </a:rPr>
              <a:t>      </a:t>
            </a:r>
          </a:p>
          <a:p>
            <a:pPr defTabSz="914400"/>
            <a:r>
              <a:rPr lang="en-US" altLang="zh-CN" sz="1100" dirty="0">
                <a:solidFill>
                  <a:srgbClr val="EEECE1">
                    <a:lumMod val="25000"/>
                  </a:srgbClr>
                </a:solidFill>
                <a:cs typeface="+mn-ea"/>
                <a:sym typeface="+mn-lt"/>
              </a:rPr>
              <a:t>Word</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1"/>
              </a:rPr>
              <a:t>www.1ppt.com/word/</a:t>
            </a:r>
            <a:r>
              <a:rPr lang="en-US" altLang="zh-CN" sz="1100" dirty="0">
                <a:solidFill>
                  <a:srgbClr val="EEECE1">
                    <a:lumMod val="25000"/>
                  </a:srgbClr>
                </a:solidFill>
                <a:cs typeface="+mn-ea"/>
                <a:sym typeface="+mn-lt"/>
              </a:rPr>
              <a:t>                        Excel</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2"/>
              </a:rPr>
              <a:t>www.1ppt.com/excel/</a:t>
            </a:r>
            <a:r>
              <a:rPr lang="en-US" altLang="zh-CN" sz="1100" dirty="0">
                <a:solidFill>
                  <a:srgbClr val="EEECE1">
                    <a:lumMod val="25000"/>
                  </a:srgbClr>
                </a:solidFill>
                <a:cs typeface="+mn-ea"/>
                <a:sym typeface="+mn-lt"/>
              </a:rPr>
              <a:t>  </a:t>
            </a:r>
          </a:p>
          <a:p>
            <a:pPr defTabSz="914400"/>
            <a:r>
              <a:rPr lang="zh-CN" altLang="en-US" sz="1100" dirty="0">
                <a:solidFill>
                  <a:srgbClr val="EEECE1">
                    <a:lumMod val="25000"/>
                  </a:srgbClr>
                </a:solidFill>
                <a:cs typeface="+mn-ea"/>
                <a:sym typeface="+mn-lt"/>
              </a:rPr>
              <a:t>个人简历：      </a:t>
            </a:r>
            <a:r>
              <a:rPr lang="en-US" altLang="zh-CN" sz="1100" dirty="0">
                <a:solidFill>
                  <a:srgbClr val="EEECE1">
                    <a:lumMod val="25000"/>
                  </a:srgbClr>
                </a:solidFill>
                <a:cs typeface="+mn-ea"/>
                <a:sym typeface="+mn-lt"/>
                <a:hlinkClick r:id="rId13"/>
              </a:rPr>
              <a:t>www.1ppt.com/jianli/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课件：       </a:t>
            </a:r>
            <a:r>
              <a:rPr lang="en-US" altLang="zh-CN" sz="1100" dirty="0">
                <a:solidFill>
                  <a:srgbClr val="EEECE1">
                    <a:lumMod val="25000"/>
                  </a:srgbClr>
                </a:solidFill>
                <a:cs typeface="+mn-ea"/>
                <a:sym typeface="+mn-lt"/>
                <a:hlinkClick r:id="rId14"/>
              </a:rPr>
              <a:t>www.1ppt.com/kejian/</a:t>
            </a:r>
            <a:r>
              <a:rPr lang="en-US" altLang="zh-CN" sz="1100" dirty="0">
                <a:solidFill>
                  <a:srgbClr val="EEECE1">
                    <a:lumMod val="25000"/>
                  </a:srgbClr>
                </a:solidFill>
                <a:cs typeface="+mn-ea"/>
                <a:sym typeface="+mn-lt"/>
              </a:rPr>
              <a:t> </a:t>
            </a:r>
          </a:p>
          <a:p>
            <a:pPr defTabSz="914400"/>
            <a:r>
              <a:rPr lang="zh-CN" altLang="en-US" sz="1100" dirty="0">
                <a:solidFill>
                  <a:srgbClr val="EEECE1">
                    <a:lumMod val="25000"/>
                  </a:srgbClr>
                </a:solidFill>
                <a:cs typeface="+mn-ea"/>
                <a:sym typeface="+mn-lt"/>
              </a:rPr>
              <a:t>手抄报：          </a:t>
            </a:r>
            <a:r>
              <a:rPr lang="en-US" altLang="zh-CN" sz="1100" dirty="0">
                <a:solidFill>
                  <a:srgbClr val="EEECE1">
                    <a:lumMod val="25000"/>
                  </a:srgbClr>
                </a:solidFill>
                <a:cs typeface="+mn-ea"/>
                <a:sym typeface="+mn-lt"/>
                <a:hlinkClick r:id="rId15"/>
              </a:rPr>
              <a:t>www.1ppt.com/shouchaobao/</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试题下载：      </a:t>
            </a:r>
            <a:r>
              <a:rPr lang="en-US" altLang="zh-CN" sz="1100" dirty="0">
                <a:solidFill>
                  <a:srgbClr val="EEECE1">
                    <a:lumMod val="25000"/>
                  </a:srgbClr>
                </a:solidFill>
                <a:cs typeface="+mn-ea"/>
                <a:sym typeface="+mn-lt"/>
                <a:hlinkClick r:id="rId16"/>
              </a:rPr>
              <a:t>www.1ppt.com/shiti/</a:t>
            </a:r>
            <a:r>
              <a:rPr lang="en-US" altLang="zh-CN" sz="1100" dirty="0">
                <a:solidFill>
                  <a:srgbClr val="EEECE1">
                    <a:lumMod val="25000"/>
                  </a:srgbClr>
                </a:solidFill>
                <a:cs typeface="+mn-ea"/>
                <a:sym typeface="+mn-lt"/>
              </a:rPr>
              <a:t>  </a:t>
            </a:r>
          </a:p>
          <a:p>
            <a:pPr defTabSz="914400"/>
            <a:r>
              <a:rPr lang="zh-CN" altLang="en-US" sz="1100" dirty="0">
                <a:solidFill>
                  <a:srgbClr val="EEECE1">
                    <a:lumMod val="25000"/>
                  </a:srgbClr>
                </a:solidFill>
                <a:cs typeface="+mn-ea"/>
                <a:sym typeface="+mn-lt"/>
              </a:rPr>
              <a:t>教案下载：      </a:t>
            </a:r>
            <a:r>
              <a:rPr lang="en-US" altLang="zh-CN" sz="1100" dirty="0">
                <a:solidFill>
                  <a:srgbClr val="EEECE1">
                    <a:lumMod val="25000"/>
                  </a:srgbClr>
                </a:solidFill>
                <a:cs typeface="+mn-ea"/>
                <a:sym typeface="+mn-lt"/>
                <a:hlinkClick r:id="rId17"/>
              </a:rPr>
              <a:t>www.1ppt.com/jiaoan/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字体下载：      </a:t>
            </a:r>
            <a:r>
              <a:rPr lang="en-US" altLang="zh-CN" sz="1100" dirty="0">
                <a:solidFill>
                  <a:srgbClr val="EEECE1">
                    <a:lumMod val="25000"/>
                  </a:srgbClr>
                </a:solidFill>
                <a:cs typeface="+mn-ea"/>
                <a:sym typeface="+mn-lt"/>
                <a:hlinkClick r:id="rId18"/>
              </a:rPr>
              <a:t>www.1ppt.com/ziti/</a:t>
            </a:r>
            <a:r>
              <a:rPr lang="en-US" altLang="zh-CN" sz="1100" dirty="0">
                <a:solidFill>
                  <a:srgbClr val="EEECE1">
                    <a:lumMod val="25000"/>
                  </a:srgbClr>
                </a:solidFill>
                <a:cs typeface="+mn-ea"/>
                <a:sym typeface="+mn-lt"/>
              </a:rPr>
              <a:t>              </a:t>
            </a:r>
            <a:endParaRPr lang="zh-CN" altLang="en-US" sz="1100" dirty="0">
              <a:solidFill>
                <a:srgbClr val="EEECE1">
                  <a:lumMod val="25000"/>
                </a:srgbClr>
              </a:solidFill>
              <a:cs typeface="+mn-ea"/>
              <a:sym typeface="+mn-lt"/>
            </a:endParaRPr>
          </a:p>
        </p:txBody>
      </p:sp>
      <p:sp>
        <p:nvSpPr>
          <p:cNvPr id="104896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ln>
        </p:spPr>
        <p:txBody>
          <a:bodyPr wrap="none" anchor="ctr"/>
          <a:lstStyle/>
          <a:p>
            <a:pPr defTabSz="914400"/>
            <a:endParaRPr lang="zh-CN" altLang="en-US" kern="0" dirty="0">
              <a:solidFill>
                <a:srgbClr val="005397"/>
              </a:solidFill>
              <a:cs typeface="+mn-ea"/>
              <a:sym typeface="+mn-lt"/>
            </a:endParaRPr>
          </a:p>
        </p:txBody>
      </p:sp>
      <p:sp>
        <p:nvSpPr>
          <p:cNvPr id="1048964" name="Rectangle 3"/>
          <p:cNvSpPr>
            <a:spLocks noChangeArrowheads="1"/>
          </p:cNvSpPr>
          <p:nvPr/>
        </p:nvSpPr>
        <p:spPr bwMode="auto">
          <a:xfrm>
            <a:off x="528408" y="3097348"/>
            <a:ext cx="5471583" cy="1195751"/>
          </a:xfrm>
          <a:prstGeom prst="rect">
            <a:avLst/>
          </a:prstGeom>
          <a:noFill/>
          <a:ln w="3175" algn="ctr">
            <a:noFill/>
            <a:prstDash val="dash"/>
            <a:miter lim="800000"/>
          </a:ln>
          <a:effectLst/>
        </p:spPr>
        <p:txBody>
          <a:bodyPr/>
          <a:lstStyle/>
          <a:p>
            <a:pPr defTabSz="914400">
              <a:spcBef>
                <a:spcPct val="20000"/>
              </a:spcBef>
              <a:buClr>
                <a:srgbClr val="5B8CC1"/>
              </a:buClr>
              <a:buFont typeface="Wingdings" panose="05000000000000000000" pitchFamily="2" charset="2"/>
              <a:buNone/>
            </a:pPr>
            <a:r>
              <a:rPr lang="zh-CN" altLang="en-US" sz="2000" b="1" kern="0" dirty="0">
                <a:solidFill>
                  <a:prstClr val="white"/>
                </a:solidFill>
                <a:cs typeface="+mn-ea"/>
                <a:sym typeface="+mn-lt"/>
              </a:rPr>
              <a:t>可以在下列情况使用</a:t>
            </a:r>
            <a:endParaRPr lang="zh-CN" altLang="en-US" sz="1200" kern="0" dirty="0">
              <a:solidFill>
                <a:prstClr val="white"/>
              </a:solidFill>
              <a:cs typeface="+mn-ea"/>
              <a:sym typeface="+mn-lt"/>
            </a:endParaRPr>
          </a:p>
          <a:p>
            <a:pPr defTabSz="914400">
              <a:lnSpc>
                <a:spcPct val="150000"/>
              </a:lnSpc>
              <a:buClr>
                <a:srgbClr val="5B8CC1"/>
              </a:buClr>
              <a:buFont typeface="Wingdings" panose="05000000000000000000" pitchFamily="2" charset="2"/>
              <a:buChar char="n"/>
            </a:pPr>
            <a:r>
              <a:rPr lang="zh-CN" altLang="en-US" sz="1200" kern="0" dirty="0">
                <a:solidFill>
                  <a:prstClr val="white"/>
                </a:solidFill>
                <a:cs typeface="+mn-ea"/>
                <a:sym typeface="+mn-lt"/>
              </a:rPr>
              <a:t>个人学习、研究。</a:t>
            </a:r>
          </a:p>
          <a:p>
            <a:pPr defTabSz="914400">
              <a:lnSpc>
                <a:spcPct val="150000"/>
              </a:lnSpc>
              <a:buClr>
                <a:srgbClr val="5B8CC1"/>
              </a:buClr>
              <a:buFont typeface="Wingdings" panose="05000000000000000000" pitchFamily="2" charset="2"/>
              <a:buChar char="n"/>
            </a:pPr>
            <a:r>
              <a:rPr lang="zh-CN" altLang="en-US" sz="1200" kern="0" dirty="0">
                <a:solidFill>
                  <a:prstClr val="white"/>
                </a:solidFill>
                <a:cs typeface="+mn-ea"/>
                <a:sym typeface="+mn-lt"/>
              </a:rPr>
              <a:t>拷贝模板中的内容用于其它幻灯片母版中使用。</a:t>
            </a:r>
          </a:p>
        </p:txBody>
      </p:sp>
      <p:sp>
        <p:nvSpPr>
          <p:cNvPr id="1048965" name="Rectangle 4"/>
          <p:cNvSpPr>
            <a:spLocks noChangeArrowheads="1"/>
          </p:cNvSpPr>
          <p:nvPr/>
        </p:nvSpPr>
        <p:spPr bwMode="auto">
          <a:xfrm>
            <a:off x="6096000" y="3097348"/>
            <a:ext cx="5471584" cy="1195751"/>
          </a:xfrm>
          <a:prstGeom prst="rect">
            <a:avLst/>
          </a:prstGeom>
          <a:noFill/>
          <a:ln w="3175" algn="ctr">
            <a:noFill/>
            <a:prstDash val="dash"/>
            <a:miter lim="800000"/>
          </a:ln>
          <a:effectLst/>
        </p:spPr>
        <p:txBody>
          <a:bodyPr/>
          <a:lstStyle/>
          <a:p>
            <a:pPr defTabSz="914400">
              <a:spcBef>
                <a:spcPct val="20000"/>
              </a:spcBef>
              <a:buClr>
                <a:srgbClr val="5B8CC1"/>
              </a:buClr>
              <a:buFont typeface="Wingdings" panose="05000000000000000000" pitchFamily="2" charset="2"/>
              <a:buNone/>
            </a:pPr>
            <a:r>
              <a:rPr lang="zh-CN" altLang="en-US" sz="2000" b="1" kern="0" dirty="0">
                <a:solidFill>
                  <a:prstClr val="white"/>
                </a:solidFill>
                <a:cs typeface="+mn-ea"/>
                <a:sym typeface="+mn-lt"/>
              </a:rPr>
              <a:t>不可以在以下情况使用</a:t>
            </a:r>
            <a:endParaRPr lang="zh-CN" altLang="en-US" sz="1050" b="1" kern="0" dirty="0">
              <a:solidFill>
                <a:prstClr val="white"/>
              </a:solidFill>
              <a:cs typeface="+mn-ea"/>
              <a:sym typeface="+mn-lt"/>
            </a:endParaRPr>
          </a:p>
          <a:p>
            <a:pPr defTabSz="914400">
              <a:lnSpc>
                <a:spcPct val="150000"/>
              </a:lnSpc>
              <a:buClr>
                <a:srgbClr val="5B8CC1"/>
              </a:buClr>
              <a:buFont typeface="Wingdings" panose="05000000000000000000" pitchFamily="2" charset="2"/>
              <a:buChar char="n"/>
            </a:pPr>
            <a:r>
              <a:rPr lang="zh-CN" altLang="en-US" sz="1200" kern="0" dirty="0">
                <a:solidFill>
                  <a:prstClr val="white"/>
                </a:solidFill>
                <a:cs typeface="+mn-ea"/>
                <a:sym typeface="+mn-lt"/>
              </a:rPr>
              <a:t>任何形式的在线付费下载。</a:t>
            </a:r>
          </a:p>
          <a:p>
            <a:pPr defTabSz="914400">
              <a:lnSpc>
                <a:spcPct val="150000"/>
              </a:lnSpc>
              <a:buClr>
                <a:srgbClr val="5B8CC1"/>
              </a:buClr>
              <a:buFont typeface="Wingdings" panose="05000000000000000000" pitchFamily="2" charset="2"/>
              <a:buChar char="n"/>
            </a:pPr>
            <a:r>
              <a:rPr lang="zh-CN" altLang="en-US" sz="1200" kern="0" dirty="0">
                <a:solidFill>
                  <a:prstClr val="white"/>
                </a:solidFill>
                <a:cs typeface="+mn-ea"/>
                <a:sym typeface="+mn-lt"/>
              </a:rPr>
              <a:t>网络转</a:t>
            </a:r>
            <a:r>
              <a:rPr lang="zh-CN" altLang="en-US" sz="1200" kern="0">
                <a:solidFill>
                  <a:prstClr val="white"/>
                </a:solidFill>
                <a:cs typeface="+mn-ea"/>
                <a:sym typeface="+mn-lt"/>
              </a:rPr>
              <a:t>载、线上线下传</a:t>
            </a:r>
            <a:r>
              <a:rPr lang="zh-CN" altLang="en-US" sz="1200" kern="0" dirty="0">
                <a:solidFill>
                  <a:prstClr val="white"/>
                </a:solidFill>
                <a:cs typeface="+mn-ea"/>
                <a:sym typeface="+mn-lt"/>
              </a:rPr>
              <a:t>播。</a:t>
            </a:r>
            <a:endParaRPr lang="zh-CN" altLang="en-GB" sz="1200" kern="0" dirty="0">
              <a:solidFill>
                <a:prstClr val="white"/>
              </a:solidFill>
              <a:cs typeface="+mn-ea"/>
              <a:sym typeface="+mn-lt"/>
            </a:endParaRPr>
          </a:p>
        </p:txBody>
      </p:sp>
      <p:pic>
        <p:nvPicPr>
          <p:cNvPr id="2097156" name="Picture 3"/>
          <p:cNvPicPr>
            <a:picLocks noChangeAspect="1" noChangeArrowheads="1"/>
          </p:cNvPicPr>
          <p:nvPr/>
        </p:nvPicPr>
        <p:blipFill>
          <a:blip r:embed="rId19"/>
          <a:srcRect/>
          <a:stretch>
            <a:fillRect/>
          </a:stretch>
        </p:blipFill>
        <p:spPr bwMode="auto">
          <a:xfrm>
            <a:off x="1947369" y="356248"/>
            <a:ext cx="7893049" cy="2352675"/>
          </a:xfrm>
          <a:prstGeom prst="rect">
            <a:avLst/>
          </a:prstGeom>
          <a:noFill/>
          <a:ln>
            <a:noFill/>
          </a:ln>
          <a:effectLst/>
        </p:spPr>
      </p:pic>
      <mc:AlternateContent xmlns:mc="http://schemas.openxmlformats.org/markup-compatibility/2006" xmlns:p14="http://schemas.microsoft.com/office/powerpoint/2010/main">
        <mc:Choice Requires="p14">
          <p:contentPart p14:bwMode="auto" r:id="rId20">
            <p14:nvContentPartPr>
              <p14:cNvPr id="2097157" name="墨迹 6"/>
              <p14:cNvContentPartPr/>
              <p14:nvPr/>
            </p14:nvContentPartPr>
            <p14:xfrm>
              <a:off x="-1269037" y="737060"/>
              <a:ext cx="360" cy="360"/>
            </p14:xfrm>
          </p:contentPart>
        </mc:Choice>
        <mc:Fallback xmlns="">
          <p:pic>
            <p:nvPicPr>
              <p:cNvPr id="2097157" name="墨迹 6"/>
            </p:nvPicPr>
            <p:blipFill>
              <a:blip r:embed="rId21"/>
            </p:blipFill>
            <p:spPr>
              <a:xfrm>
                <a:off x="-1269037" y="737060"/>
                <a:ext cx="360" cy="36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矩形 4"/>
          <p:cNvSpPr/>
          <p:nvPr/>
        </p:nvSpPr>
        <p:spPr>
          <a:xfrm>
            <a:off x="-13122" y="0"/>
            <a:ext cx="12205121"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642" name="ïşḷîḑê"/>
          <p:cNvSpPr/>
          <p:nvPr/>
        </p:nvSpPr>
        <p:spPr>
          <a:xfrm>
            <a:off x="2031789" y="1722252"/>
            <a:ext cx="8128422" cy="34134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43" name="矩形 2"/>
          <p:cNvSpPr/>
          <p:nvPr/>
        </p:nvSpPr>
        <p:spPr>
          <a:xfrm>
            <a:off x="2031789" y="1722252"/>
            <a:ext cx="669456" cy="659576"/>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44" name="文本框 9"/>
          <p:cNvSpPr txBox="1"/>
          <p:nvPr/>
        </p:nvSpPr>
        <p:spPr>
          <a:xfrm>
            <a:off x="3577045" y="2379295"/>
            <a:ext cx="5277588" cy="1170940"/>
          </a:xfrm>
          <a:prstGeom prst="rect">
            <a:avLst/>
          </a:prstGeom>
          <a:noFill/>
        </p:spPr>
        <p:txBody>
          <a:bodyPr wrap="square" rtlCol="0">
            <a:spAutoFit/>
          </a:bodyPr>
          <a:lstStyle/>
          <a:p>
            <a:r>
              <a:rPr lang="en-US" altLang="zh-CN" sz="7200" b="1" dirty="0">
                <a:gradFill>
                  <a:gsLst>
                    <a:gs pos="31000">
                      <a:srgbClr val="9F1C20"/>
                    </a:gs>
                    <a:gs pos="100000">
                      <a:srgbClr val="EC1F26"/>
                    </a:gs>
                  </a:gsLst>
                  <a:lin ang="5400000" scaled="1"/>
                </a:gradFill>
                <a:cs typeface="+mn-ea"/>
                <a:sym typeface="+mn-lt"/>
              </a:rPr>
              <a:t>PART ONE</a:t>
            </a:r>
            <a:endParaRPr lang="zh-CN" altLang="en-US" sz="7200" b="1" dirty="0">
              <a:gradFill>
                <a:gsLst>
                  <a:gs pos="31000">
                    <a:srgbClr val="9F1C20"/>
                  </a:gs>
                  <a:gs pos="100000">
                    <a:srgbClr val="EC1F26"/>
                  </a:gs>
                </a:gsLst>
                <a:lin ang="5400000" scaled="1"/>
              </a:gradFill>
              <a:cs typeface="+mn-ea"/>
              <a:sym typeface="+mn-lt"/>
            </a:endParaRPr>
          </a:p>
        </p:txBody>
      </p:sp>
      <p:cxnSp>
        <p:nvCxnSpPr>
          <p:cNvPr id="3145733" name="直接连接符 7"/>
          <p:cNvCxnSpPr/>
          <p:nvPr/>
        </p:nvCxnSpPr>
        <p:spPr>
          <a:xfrm>
            <a:off x="4838255" y="3549064"/>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45" name="Synergistically utilize technically sound portals with frictionless chains. Dramatically customize…"/>
          <p:cNvSpPr txBox="1"/>
          <p:nvPr/>
        </p:nvSpPr>
        <p:spPr>
          <a:xfrm>
            <a:off x="4196996" y="3610183"/>
            <a:ext cx="3784884" cy="7239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3200" kern="0" dirty="0">
                <a:cs typeface="+mn-ea"/>
                <a:sym typeface="+mn-lt"/>
              </a:rPr>
              <a:t>概述</a:t>
            </a:r>
            <a:endParaRPr lang="zh-CN" altLang="en-US" sz="320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641"/>
                                        </p:tgtEl>
                                        <p:attrNameLst>
                                          <p:attrName>style.visibility</p:attrName>
                                        </p:attrNameLst>
                                      </p:cBhvr>
                                      <p:to>
                                        <p:strVal val="visible"/>
                                      </p:to>
                                    </p:set>
                                    <p:animEffect transition="in" filter="randombar(horizontal)">
                                      <p:cBhvr>
                                        <p:cTn id="7" dur="500"/>
                                        <p:tgtEl>
                                          <p:spTgt spid="10486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8642"/>
                                        </p:tgtEl>
                                        <p:attrNameLst>
                                          <p:attrName>style.visibility</p:attrName>
                                        </p:attrNameLst>
                                      </p:cBhvr>
                                      <p:to>
                                        <p:strVal val="visible"/>
                                      </p:to>
                                    </p:set>
                                    <p:anim calcmode="lin" valueType="num">
                                      <p:cBhvr additive="base">
                                        <p:cTn id="12" dur="500" fill="hold"/>
                                        <p:tgtEl>
                                          <p:spTgt spid="1048642"/>
                                        </p:tgtEl>
                                        <p:attrNameLst>
                                          <p:attrName>ppt_x</p:attrName>
                                        </p:attrNameLst>
                                      </p:cBhvr>
                                      <p:tavLst>
                                        <p:tav tm="0">
                                          <p:val>
                                            <p:strVal val="0-#ppt_w/2"/>
                                          </p:val>
                                        </p:tav>
                                        <p:tav tm="100000">
                                          <p:val>
                                            <p:strVal val="#ppt_x"/>
                                          </p:val>
                                        </p:tav>
                                      </p:tavLst>
                                    </p:anim>
                                    <p:anim calcmode="lin" valueType="num">
                                      <p:cBhvr additive="base">
                                        <p:cTn id="13" dur="500" fill="hold"/>
                                        <p:tgtEl>
                                          <p:spTgt spid="10486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48643"/>
                                        </p:tgtEl>
                                        <p:attrNameLst>
                                          <p:attrName>style.visibility</p:attrName>
                                        </p:attrNameLst>
                                      </p:cBhvr>
                                      <p:to>
                                        <p:strVal val="visible"/>
                                      </p:to>
                                    </p:set>
                                    <p:anim calcmode="lin" valueType="num">
                                      <p:cBhvr additive="base">
                                        <p:cTn id="16" dur="500" fill="hold"/>
                                        <p:tgtEl>
                                          <p:spTgt spid="1048643"/>
                                        </p:tgtEl>
                                        <p:attrNameLst>
                                          <p:attrName>ppt_x</p:attrName>
                                        </p:attrNameLst>
                                      </p:cBhvr>
                                      <p:tavLst>
                                        <p:tav tm="0">
                                          <p:val>
                                            <p:strVal val="0-#ppt_w/2"/>
                                          </p:val>
                                        </p:tav>
                                        <p:tav tm="100000">
                                          <p:val>
                                            <p:strVal val="#ppt_x"/>
                                          </p:val>
                                        </p:tav>
                                      </p:tavLst>
                                    </p:anim>
                                    <p:anim calcmode="lin" valueType="num">
                                      <p:cBhvr additive="base">
                                        <p:cTn id="17" dur="500" fill="hold"/>
                                        <p:tgtEl>
                                          <p:spTgt spid="104864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644"/>
                                        </p:tgtEl>
                                        <p:attrNameLst>
                                          <p:attrName>style.visibility</p:attrName>
                                        </p:attrNameLst>
                                      </p:cBhvr>
                                      <p:to>
                                        <p:strVal val="visible"/>
                                      </p:to>
                                    </p:set>
                                    <p:animEffect transition="in" filter="wipe(left)">
                                      <p:cBhvr>
                                        <p:cTn id="22" dur="500"/>
                                        <p:tgtEl>
                                          <p:spTgt spid="10486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45733"/>
                                        </p:tgtEl>
                                        <p:attrNameLst>
                                          <p:attrName>style.visibility</p:attrName>
                                        </p:attrNameLst>
                                      </p:cBhvr>
                                      <p:to>
                                        <p:strVal val="visible"/>
                                      </p:to>
                                    </p:set>
                                    <p:animEffect transition="in" filter="fade">
                                      <p:cBhvr>
                                        <p:cTn id="27" dur="500"/>
                                        <p:tgtEl>
                                          <p:spTgt spid="31457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645"/>
                                        </p:tgtEl>
                                        <p:attrNameLst>
                                          <p:attrName>style.visibility</p:attrName>
                                        </p:attrNameLst>
                                      </p:cBhvr>
                                      <p:to>
                                        <p:strVal val="visible"/>
                                      </p:to>
                                    </p:set>
                                    <p:animEffect transition="in" filter="fade">
                                      <p:cBhvr>
                                        <p:cTn id="32" dur="500"/>
                                        <p:tgtEl>
                                          <p:spTgt spid="104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1" grpId="0" animBg="1"/>
      <p:bldP spid="1048642" grpId="0" animBg="1"/>
      <p:bldP spid="1048643" grpId="0" animBg="1"/>
      <p:bldP spid="1048644" grpId="0"/>
      <p:bldP spid="10486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矩形 4"/>
          <p:cNvSpPr/>
          <p:nvPr/>
        </p:nvSpPr>
        <p:spPr>
          <a:xfrm>
            <a:off x="-13122" y="0"/>
            <a:ext cx="12205121"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0" name="ïşḷîḑê"/>
          <p:cNvSpPr/>
          <p:nvPr/>
        </p:nvSpPr>
        <p:spPr>
          <a:xfrm>
            <a:off x="1213698" y="1284727"/>
            <a:ext cx="6589182" cy="4069593"/>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621" name="矩形 2"/>
          <p:cNvSpPr/>
          <p:nvPr/>
        </p:nvSpPr>
        <p:spPr>
          <a:xfrm>
            <a:off x="1663361" y="1284726"/>
            <a:ext cx="668360" cy="1937408"/>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2" name="文本框 3"/>
          <p:cNvSpPr txBox="1"/>
          <p:nvPr/>
        </p:nvSpPr>
        <p:spPr>
          <a:xfrm>
            <a:off x="2586763" y="2253430"/>
            <a:ext cx="4291557" cy="815340"/>
          </a:xfrm>
          <a:prstGeom prst="rect">
            <a:avLst/>
          </a:prstGeom>
          <a:noFill/>
        </p:spPr>
        <p:txBody>
          <a:bodyPr wrap="square" rtlCol="0">
            <a:spAutoFit/>
          </a:bodyPr>
          <a:lstStyle/>
          <a:p>
            <a:r>
              <a:rPr lang="en-US" altLang="en-US" sz="4800" b="1" dirty="0">
                <a:cs typeface="+mn-ea"/>
                <a:sym typeface="+mn-lt"/>
              </a:rPr>
              <a:t>概述</a:t>
            </a:r>
            <a:endParaRPr lang="zh-CN" altLang="en-US" sz="4800" b="1" dirty="0">
              <a:cs typeface="+mn-ea"/>
              <a:sym typeface="+mn-lt"/>
            </a:endParaRPr>
          </a:p>
        </p:txBody>
      </p:sp>
      <p:cxnSp>
        <p:nvCxnSpPr>
          <p:cNvPr id="3145732" name="直接连接符 11"/>
          <p:cNvCxnSpPr/>
          <p:nvPr/>
        </p:nvCxnSpPr>
        <p:spPr>
          <a:xfrm>
            <a:off x="2586762" y="3068770"/>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623" name="iṩļïḓè"/>
          <p:cNvSpPr txBox="1"/>
          <p:nvPr/>
        </p:nvSpPr>
        <p:spPr bwMode="auto">
          <a:xfrm>
            <a:off x="2518410" y="3319522"/>
            <a:ext cx="4787877" cy="1530817"/>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rgbClr val="9F1C20"/>
                </a:solidFill>
                <a:cs typeface="+mn-ea"/>
                <a:sym typeface="+mn-lt"/>
              </a:rPr>
              <a:t>6000</a:t>
            </a:r>
            <a:r>
              <a:rPr lang="zh-CN" altLang="en-US" sz="1400" b="1" dirty="0">
                <a:solidFill>
                  <a:srgbClr val="9F1C20"/>
                </a:solidFill>
                <a:cs typeface="+mn-ea"/>
                <a:sym typeface="+mn-lt"/>
              </a:rPr>
              <a:t>年前</a:t>
            </a:r>
            <a:r>
              <a:rPr lang="en-US" altLang="en-US" sz="1400" b="1" dirty="0">
                <a:solidFill>
                  <a:srgbClr val="9F1C20"/>
                </a:solidFill>
                <a:cs typeface="+mn-ea"/>
                <a:sym typeface="+mn-lt"/>
              </a:rPr>
              <a:t>，陶土被烈火淬炼，石头彼此碰撞打磨，陶器与石器出现，诞生了人类文明，科技文明就此萌芽。而后铜与铁的出现又标志着农业革命和城市化的兴起，诸如古埃及、古希腊、古罗马等璀璨文明也陆续登场。在此后的历史长河中，从工业革命到科技革命，人类科技的发展始终纠缠在文明的进步中，直至今天。</a:t>
            </a:r>
            <a:endParaRPr lang="en-US" altLang="zh-CN" sz="1400" b="1" dirty="0">
              <a:solidFill>
                <a:srgbClr val="9F1C20"/>
              </a:solidFill>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623"/>
                                        </p:tgtEl>
                                        <p:attrNameLst>
                                          <p:attrName>style.visibility</p:attrName>
                                        </p:attrNameLst>
                                      </p:cBhvr>
                                      <p:to>
                                        <p:strVal val="visible"/>
                                      </p:to>
                                    </p:set>
                                    <p:anim calcmode="lin" valueType="num">
                                      <p:cBhvr additive="base">
                                        <p:cTn id="7" dur="500" fill="hold"/>
                                        <p:tgtEl>
                                          <p:spTgt spid="1048623"/>
                                        </p:tgtEl>
                                        <p:attrNameLst>
                                          <p:attrName>ppt_x</p:attrName>
                                        </p:attrNameLst>
                                      </p:cBhvr>
                                      <p:tavLst>
                                        <p:tav tm="0">
                                          <p:val>
                                            <p:strVal val="#ppt_x"/>
                                          </p:val>
                                        </p:tav>
                                        <p:tav tm="100000">
                                          <p:val>
                                            <p:strVal val="#ppt_x"/>
                                          </p:val>
                                        </p:tav>
                                      </p:tavLst>
                                    </p:anim>
                                    <p:anim calcmode="lin" valueType="num">
                                      <p:cBhvr additive="base">
                                        <p:cTn id="8" dur="500" fill="hold"/>
                                        <p:tgtEl>
                                          <p:spTgt spid="1048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矩形 4"/>
          <p:cNvSpPr/>
          <p:nvPr/>
        </p:nvSpPr>
        <p:spPr>
          <a:xfrm>
            <a:off x="-13122" y="0"/>
            <a:ext cx="12205121"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96" name="ïşḷîḑê"/>
          <p:cNvSpPr/>
          <p:nvPr/>
        </p:nvSpPr>
        <p:spPr>
          <a:xfrm>
            <a:off x="2031789" y="1722252"/>
            <a:ext cx="8128422" cy="3413495"/>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597" name="矩形 2"/>
          <p:cNvSpPr/>
          <p:nvPr/>
        </p:nvSpPr>
        <p:spPr>
          <a:xfrm>
            <a:off x="2031789" y="1722252"/>
            <a:ext cx="669456" cy="659576"/>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8" name="文本框 9"/>
          <p:cNvSpPr txBox="1"/>
          <p:nvPr/>
        </p:nvSpPr>
        <p:spPr>
          <a:xfrm>
            <a:off x="3577045" y="2379295"/>
            <a:ext cx="5277588" cy="1170940"/>
          </a:xfrm>
          <a:prstGeom prst="rect">
            <a:avLst/>
          </a:prstGeom>
          <a:noFill/>
        </p:spPr>
        <p:txBody>
          <a:bodyPr wrap="square" rtlCol="0">
            <a:spAutoFit/>
          </a:bodyPr>
          <a:lstStyle>
            <a:defPPr>
              <a:defRPr lang="en-US"/>
            </a:defPPr>
            <a:lvl1pPr>
              <a:defRPr sz="7200" b="1">
                <a:gradFill>
                  <a:gsLst>
                    <a:gs pos="31000">
                      <a:srgbClr val="9F1C20"/>
                    </a:gs>
                    <a:gs pos="100000">
                      <a:srgbClr val="EC1F26"/>
                    </a:gs>
                  </a:gsLst>
                  <a:lin ang="5400000" scaled="1"/>
                </a:gradFill>
                <a:latin typeface="Arial" panose="020B0604020202020204"/>
                <a:ea typeface="微软雅黑"/>
              </a:defRPr>
            </a:lvl1pPr>
          </a:lstStyle>
          <a:p>
            <a:r>
              <a:rPr lang="en-US" altLang="zh-CN" dirty="0">
                <a:latin typeface="+mn-lt"/>
                <a:ea typeface="+mn-ea"/>
                <a:cs typeface="+mn-ea"/>
                <a:sym typeface="+mn-lt"/>
              </a:rPr>
              <a:t>PART TWO</a:t>
            </a:r>
            <a:endParaRPr lang="zh-CN" altLang="en-US" dirty="0">
              <a:latin typeface="+mn-lt"/>
              <a:ea typeface="+mn-ea"/>
              <a:cs typeface="+mn-ea"/>
              <a:sym typeface="+mn-lt"/>
            </a:endParaRPr>
          </a:p>
        </p:txBody>
      </p:sp>
      <p:cxnSp>
        <p:nvCxnSpPr>
          <p:cNvPr id="3145729" name="直接连接符 7"/>
          <p:cNvCxnSpPr/>
          <p:nvPr/>
        </p:nvCxnSpPr>
        <p:spPr>
          <a:xfrm>
            <a:off x="4838255" y="3549064"/>
            <a:ext cx="2164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599" name="Synergistically utilize technically sound portals with frictionless chains. Dramatically customize…"/>
          <p:cNvSpPr txBox="1"/>
          <p:nvPr/>
        </p:nvSpPr>
        <p:spPr>
          <a:xfrm>
            <a:off x="4196996" y="3610183"/>
            <a:ext cx="3784884" cy="72390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3200" kern="0" dirty="0">
                <a:cs typeface="+mn-ea"/>
                <a:sym typeface="+mn-lt"/>
              </a:rPr>
              <a:t>发展历程</a:t>
            </a:r>
            <a:endParaRPr lang="zh-CN" altLang="en-US" sz="320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595"/>
                                        </p:tgtEl>
                                        <p:attrNameLst>
                                          <p:attrName>style.visibility</p:attrName>
                                        </p:attrNameLst>
                                      </p:cBhvr>
                                      <p:to>
                                        <p:strVal val="visible"/>
                                      </p:to>
                                    </p:set>
                                    <p:animEffect transition="in" filter="randombar(horizontal)">
                                      <p:cBhvr>
                                        <p:cTn id="7" dur="500"/>
                                        <p:tgtEl>
                                          <p:spTgt spid="10485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48596"/>
                                        </p:tgtEl>
                                        <p:attrNameLst>
                                          <p:attrName>style.visibility</p:attrName>
                                        </p:attrNameLst>
                                      </p:cBhvr>
                                      <p:to>
                                        <p:strVal val="visible"/>
                                      </p:to>
                                    </p:set>
                                    <p:anim calcmode="lin" valueType="num">
                                      <p:cBhvr additive="base">
                                        <p:cTn id="12" dur="500" fill="hold"/>
                                        <p:tgtEl>
                                          <p:spTgt spid="1048596"/>
                                        </p:tgtEl>
                                        <p:attrNameLst>
                                          <p:attrName>ppt_x</p:attrName>
                                        </p:attrNameLst>
                                      </p:cBhvr>
                                      <p:tavLst>
                                        <p:tav tm="0">
                                          <p:val>
                                            <p:strVal val="0-#ppt_w/2"/>
                                          </p:val>
                                        </p:tav>
                                        <p:tav tm="100000">
                                          <p:val>
                                            <p:strVal val="#ppt_x"/>
                                          </p:val>
                                        </p:tav>
                                      </p:tavLst>
                                    </p:anim>
                                    <p:anim calcmode="lin" valueType="num">
                                      <p:cBhvr additive="base">
                                        <p:cTn id="13" dur="500" fill="hold"/>
                                        <p:tgtEl>
                                          <p:spTgt spid="104859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48597"/>
                                        </p:tgtEl>
                                        <p:attrNameLst>
                                          <p:attrName>style.visibility</p:attrName>
                                        </p:attrNameLst>
                                      </p:cBhvr>
                                      <p:to>
                                        <p:strVal val="visible"/>
                                      </p:to>
                                    </p:set>
                                    <p:anim calcmode="lin" valueType="num">
                                      <p:cBhvr additive="base">
                                        <p:cTn id="16" dur="500" fill="hold"/>
                                        <p:tgtEl>
                                          <p:spTgt spid="1048597"/>
                                        </p:tgtEl>
                                        <p:attrNameLst>
                                          <p:attrName>ppt_x</p:attrName>
                                        </p:attrNameLst>
                                      </p:cBhvr>
                                      <p:tavLst>
                                        <p:tav tm="0">
                                          <p:val>
                                            <p:strVal val="0-#ppt_w/2"/>
                                          </p:val>
                                        </p:tav>
                                        <p:tav tm="100000">
                                          <p:val>
                                            <p:strVal val="#ppt_x"/>
                                          </p:val>
                                        </p:tav>
                                      </p:tavLst>
                                    </p:anim>
                                    <p:anim calcmode="lin" valueType="num">
                                      <p:cBhvr additive="base">
                                        <p:cTn id="17" dur="500" fill="hold"/>
                                        <p:tgtEl>
                                          <p:spTgt spid="104859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8598"/>
                                        </p:tgtEl>
                                        <p:attrNameLst>
                                          <p:attrName>style.visibility</p:attrName>
                                        </p:attrNameLst>
                                      </p:cBhvr>
                                      <p:to>
                                        <p:strVal val="visible"/>
                                      </p:to>
                                    </p:set>
                                    <p:animEffect transition="in" filter="wipe(left)">
                                      <p:cBhvr>
                                        <p:cTn id="22" dur="500"/>
                                        <p:tgtEl>
                                          <p:spTgt spid="10485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45729"/>
                                        </p:tgtEl>
                                        <p:attrNameLst>
                                          <p:attrName>style.visibility</p:attrName>
                                        </p:attrNameLst>
                                      </p:cBhvr>
                                      <p:to>
                                        <p:strVal val="visible"/>
                                      </p:to>
                                    </p:set>
                                    <p:animEffect transition="in" filter="fade">
                                      <p:cBhvr>
                                        <p:cTn id="27" dur="500"/>
                                        <p:tgtEl>
                                          <p:spTgt spid="31457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8599"/>
                                        </p:tgtEl>
                                        <p:attrNameLst>
                                          <p:attrName>style.visibility</p:attrName>
                                        </p:attrNameLst>
                                      </p:cBhvr>
                                      <p:to>
                                        <p:strVal val="visible"/>
                                      </p:to>
                                    </p:set>
                                    <p:animEffect transition="in" filter="fade">
                                      <p:cBhvr>
                                        <p:cTn id="32" dur="500"/>
                                        <p:tgtEl>
                                          <p:spTgt spid="1048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animBg="1"/>
      <p:bldP spid="1048596" grpId="0" animBg="1"/>
      <p:bldP spid="1048597" grpId="0" animBg="1"/>
      <p:bldP spid="1048598" grpId="0"/>
      <p:bldP spid="10485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矩形 4"/>
          <p:cNvSpPr/>
          <p:nvPr/>
        </p:nvSpPr>
        <p:spPr>
          <a:xfrm>
            <a:off x="0" y="0"/>
            <a:ext cx="12192000" cy="6858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77" name="矩形 2"/>
          <p:cNvSpPr/>
          <p:nvPr/>
        </p:nvSpPr>
        <p:spPr>
          <a:xfrm>
            <a:off x="1061922" y="994800"/>
            <a:ext cx="157278" cy="4868402"/>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78" name="ïşḷîḑê"/>
          <p:cNvSpPr/>
          <p:nvPr/>
        </p:nvSpPr>
        <p:spPr>
          <a:xfrm>
            <a:off x="1278748" y="994801"/>
            <a:ext cx="10090457" cy="4868401"/>
          </a:xfrm>
          <a:prstGeom prst="rect">
            <a:avLst/>
          </a:prstGeom>
          <a:solidFill>
            <a:schemeClr val="bg1"/>
          </a:solidFill>
          <a:ln w="12700" cap="rnd">
            <a:no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1600" b="1" dirty="0">
              <a:solidFill>
                <a:schemeClr val="bg1"/>
              </a:solidFill>
              <a:cs typeface="+mn-ea"/>
              <a:sym typeface="+mn-lt"/>
            </a:endParaRPr>
          </a:p>
        </p:txBody>
      </p:sp>
      <p:sp>
        <p:nvSpPr>
          <p:cNvPr id="1048581" name="iconfont-1187-868319"/>
          <p:cNvSpPr>
            <a:spLocks noChangeAspect="1"/>
          </p:cNvSpPr>
          <p:nvPr/>
        </p:nvSpPr>
        <p:spPr bwMode="auto">
          <a:xfrm>
            <a:off x="6021664" y="1726850"/>
            <a:ext cx="455957" cy="45558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582" name="Synergistically utilize technically sound portals with frictionless chains. Dramatically customize…"/>
          <p:cNvSpPr txBox="1"/>
          <p:nvPr/>
        </p:nvSpPr>
        <p:spPr>
          <a:xfrm>
            <a:off x="4999183" y="2256526"/>
            <a:ext cx="2439958" cy="62864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2800" kern="0" dirty="0">
                <a:cs typeface="+mn-ea"/>
                <a:sym typeface="+mn-lt"/>
              </a:rPr>
              <a:t>封建时期</a:t>
            </a:r>
            <a:endParaRPr lang="zh-CN" altLang="en-US" sz="2800" dirty="0"/>
          </a:p>
        </p:txBody>
      </p:sp>
      <p:sp>
        <p:nvSpPr>
          <p:cNvPr id="1048583" name="iconfont-1187-868319"/>
          <p:cNvSpPr>
            <a:spLocks noChangeAspect="1"/>
          </p:cNvSpPr>
          <p:nvPr/>
        </p:nvSpPr>
        <p:spPr bwMode="auto">
          <a:xfrm>
            <a:off x="3039083" y="3637602"/>
            <a:ext cx="455957" cy="45558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584" name="Synergistically utilize technically sound portals with frictionless chains. Dramatically customize…"/>
          <p:cNvSpPr txBox="1"/>
          <p:nvPr/>
        </p:nvSpPr>
        <p:spPr>
          <a:xfrm>
            <a:off x="2047082" y="4123006"/>
            <a:ext cx="2439958" cy="62864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zh-CN" altLang="en-US" sz="2800" kern="0" dirty="0">
                <a:cs typeface="+mn-ea"/>
                <a:sym typeface="+mn-lt"/>
              </a:rPr>
              <a:t>史前时期</a:t>
            </a:r>
            <a:endParaRPr lang="en-US" altLang="zh-CN" sz="2800" kern="0" dirty="0">
              <a:cs typeface="+mn-ea"/>
              <a:sym typeface="+mn-lt"/>
            </a:endParaRPr>
          </a:p>
        </p:txBody>
      </p:sp>
      <p:sp>
        <p:nvSpPr>
          <p:cNvPr id="1048585" name="iconfont-1187-868319"/>
          <p:cNvSpPr>
            <a:spLocks noChangeAspect="1"/>
          </p:cNvSpPr>
          <p:nvPr/>
        </p:nvSpPr>
        <p:spPr bwMode="auto">
          <a:xfrm>
            <a:off x="9296516" y="3643206"/>
            <a:ext cx="455957" cy="455580"/>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48586" name="Synergistically utilize technically sound portals with frictionless chains. Dramatically customize…"/>
          <p:cNvSpPr txBox="1"/>
          <p:nvPr/>
        </p:nvSpPr>
        <p:spPr>
          <a:xfrm>
            <a:off x="8369625" y="4228896"/>
            <a:ext cx="2439958" cy="628650"/>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sz="2800" kern="0" dirty="0">
                <a:cs typeface="+mn-ea"/>
                <a:sym typeface="+mn-lt"/>
              </a:rPr>
              <a:t>近现代</a:t>
            </a:r>
            <a:endParaRPr lang="zh-CN" altLang="en-US" sz="2800"/>
          </a:p>
        </p:txBody>
      </p:sp>
      <p:pic>
        <p:nvPicPr>
          <p:cNvPr id="2097152" name="图片 2097151"/>
          <p:cNvPicPr/>
          <p:nvPr/>
        </p:nvPicPr>
        <p:blipFill>
          <a:blip r:embed="rId4"/>
          <a:stretch>
            <a:fillRect/>
          </a:stretch>
        </p:blipFill>
        <p:spPr>
          <a:xfrm>
            <a:off x="1784911" y="1593860"/>
            <a:ext cx="2900514" cy="1919228"/>
          </a:xfrm>
          <a:prstGeom prst="rect">
            <a:avLst/>
          </a:prstGeom>
        </p:spPr>
      </p:pic>
      <p:pic>
        <p:nvPicPr>
          <p:cNvPr id="2097158" name="图片 2097157"/>
          <p:cNvPicPr/>
          <p:nvPr/>
        </p:nvPicPr>
        <p:blipFill>
          <a:blip r:embed="rId5"/>
          <a:stretch>
            <a:fillRect/>
          </a:stretch>
        </p:blipFill>
        <p:spPr>
          <a:xfrm>
            <a:off x="4776528" y="3196941"/>
            <a:ext cx="2885269" cy="2354493"/>
          </a:xfrm>
          <a:prstGeom prst="rect">
            <a:avLst/>
          </a:prstGeom>
        </p:spPr>
      </p:pic>
      <p:pic>
        <p:nvPicPr>
          <p:cNvPr id="2097159" name="图片 2097158"/>
          <p:cNvPicPr/>
          <p:nvPr/>
        </p:nvPicPr>
        <p:blipFill>
          <a:blip r:embed="rId6"/>
          <a:stretch>
            <a:fillRect/>
          </a:stretch>
        </p:blipFill>
        <p:spPr>
          <a:xfrm>
            <a:off x="7884452" y="1396543"/>
            <a:ext cx="3256630" cy="1844919"/>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582"/>
                                        </p:tgtEl>
                                        <p:attrNameLst>
                                          <p:attrName>style.visibility</p:attrName>
                                        </p:attrNameLst>
                                      </p:cBhvr>
                                      <p:to>
                                        <p:strVal val="visible"/>
                                      </p:to>
                                    </p:set>
                                    <p:anim calcmode="lin" valueType="num">
                                      <p:cBhvr additive="base">
                                        <p:cTn id="7" dur="500" fill="hold"/>
                                        <p:tgtEl>
                                          <p:spTgt spid="1048582"/>
                                        </p:tgtEl>
                                        <p:attrNameLst>
                                          <p:attrName>ppt_x</p:attrName>
                                        </p:attrNameLst>
                                      </p:cBhvr>
                                      <p:tavLst>
                                        <p:tav tm="0">
                                          <p:val>
                                            <p:strVal val="#ppt_x"/>
                                          </p:val>
                                        </p:tav>
                                        <p:tav tm="100000">
                                          <p:val>
                                            <p:strVal val="#ppt_x"/>
                                          </p:val>
                                        </p:tav>
                                      </p:tavLst>
                                    </p:anim>
                                    <p:anim calcmode="lin" valueType="num">
                                      <p:cBhvr additive="base">
                                        <p:cTn id="8" dur="500" fill="hold"/>
                                        <p:tgtEl>
                                          <p:spTgt spid="10485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584"/>
                                        </p:tgtEl>
                                        <p:attrNameLst>
                                          <p:attrName>style.visibility</p:attrName>
                                        </p:attrNameLst>
                                      </p:cBhvr>
                                      <p:to>
                                        <p:strVal val="visible"/>
                                      </p:to>
                                    </p:set>
                                    <p:anim calcmode="lin" valueType="num">
                                      <p:cBhvr additive="base">
                                        <p:cTn id="11" dur="500" fill="hold"/>
                                        <p:tgtEl>
                                          <p:spTgt spid="1048584"/>
                                        </p:tgtEl>
                                        <p:attrNameLst>
                                          <p:attrName>ppt_x</p:attrName>
                                        </p:attrNameLst>
                                      </p:cBhvr>
                                      <p:tavLst>
                                        <p:tav tm="0">
                                          <p:val>
                                            <p:strVal val="#ppt_x"/>
                                          </p:val>
                                        </p:tav>
                                        <p:tav tm="100000">
                                          <p:val>
                                            <p:strVal val="#ppt_x"/>
                                          </p:val>
                                        </p:tav>
                                      </p:tavLst>
                                    </p:anim>
                                    <p:anim calcmode="lin" valueType="num">
                                      <p:cBhvr additive="base">
                                        <p:cTn id="12" dur="500" fill="hold"/>
                                        <p:tgtEl>
                                          <p:spTgt spid="104858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586"/>
                                        </p:tgtEl>
                                        <p:attrNameLst>
                                          <p:attrName>style.visibility</p:attrName>
                                        </p:attrNameLst>
                                      </p:cBhvr>
                                      <p:to>
                                        <p:strVal val="visible"/>
                                      </p:to>
                                    </p:set>
                                    <p:anim calcmode="lin" valueType="num">
                                      <p:cBhvr additive="base">
                                        <p:cTn id="15" dur="500" fill="hold"/>
                                        <p:tgtEl>
                                          <p:spTgt spid="1048586"/>
                                        </p:tgtEl>
                                        <p:attrNameLst>
                                          <p:attrName>ppt_x</p:attrName>
                                        </p:attrNameLst>
                                      </p:cBhvr>
                                      <p:tavLst>
                                        <p:tav tm="0">
                                          <p:val>
                                            <p:strVal val="#ppt_x"/>
                                          </p:val>
                                        </p:tav>
                                        <p:tav tm="100000">
                                          <p:val>
                                            <p:strVal val="#ppt_x"/>
                                          </p:val>
                                        </p:tav>
                                      </p:tavLst>
                                    </p:anim>
                                    <p:anim calcmode="lin" valueType="num">
                                      <p:cBhvr additive="base">
                                        <p:cTn id="16" dur="500" fill="hold"/>
                                        <p:tgtEl>
                                          <p:spTgt spid="1048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animBg="1"/>
      <p:bldP spid="1048584" grpId="0" animBg="1"/>
      <p:bldP spid="104858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iṩļïḓè"/>
          <p:cNvSpPr txBox="1"/>
          <p:nvPr/>
        </p:nvSpPr>
        <p:spPr bwMode="auto">
          <a:xfrm>
            <a:off x="1139103" y="5386610"/>
            <a:ext cx="1812764" cy="478564"/>
          </a:xfrm>
          <a:prstGeom prst="roundRect">
            <a:avLst>
              <a:gd name="adj" fmla="val 50000"/>
            </a:avLst>
          </a:prstGeom>
          <a:noFill/>
          <a:ln w="9525">
            <a:noFill/>
            <a:miter lim="800000"/>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400" b="1" dirty="0">
                <a:solidFill>
                  <a:schemeClr val="bg1"/>
                </a:solidFill>
                <a:cs typeface="+mn-ea"/>
                <a:sym typeface="+mn-lt"/>
              </a:rPr>
              <a:t>史前时期</a:t>
            </a:r>
            <a:endParaRPr lang="zh-CN" altLang="en-US"/>
          </a:p>
        </p:txBody>
      </p:sp>
      <p:cxnSp>
        <p:nvCxnSpPr>
          <p:cNvPr id="3145728" name="直接连接符 6"/>
          <p:cNvCxnSpPr/>
          <p:nvPr/>
        </p:nvCxnSpPr>
        <p:spPr>
          <a:xfrm>
            <a:off x="5537417" y="2009163"/>
            <a:ext cx="6400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590" name="Synergistically utilize technically sound portals with frictionless chains. Dramatically customize…"/>
          <p:cNvSpPr txBox="1"/>
          <p:nvPr/>
        </p:nvSpPr>
        <p:spPr>
          <a:xfrm>
            <a:off x="5537417" y="749434"/>
            <a:ext cx="3009132" cy="100584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sz="1800">
                <a:latin typeface="金山云技术体"/>
                <a:ea typeface="金山云技术体"/>
              </a:rPr>
              <a:t>史前时期的科技发展主要集中在工具制作和生存技能方面。</a:t>
            </a:r>
            <a:endParaRPr lang="zh-CN" altLang="en-US" sz="1800">
              <a:latin typeface="金山云技术体"/>
              <a:ea typeface="金山云技术体"/>
            </a:endParaRPr>
          </a:p>
        </p:txBody>
      </p:sp>
      <p:pic>
        <p:nvPicPr>
          <p:cNvPr id="2097153" name="图片 2097152"/>
          <p:cNvPicPr/>
          <p:nvPr/>
        </p:nvPicPr>
        <p:blipFill>
          <a:blip r:embed="rId3"/>
          <a:stretch>
            <a:fillRect/>
          </a:stretch>
        </p:blipFill>
        <p:spPr>
          <a:xfrm>
            <a:off x="715063" y="931620"/>
            <a:ext cx="4028616" cy="5510484"/>
          </a:xfrm>
          <a:prstGeom prst="rect">
            <a:avLst/>
          </a:prstGeom>
        </p:spPr>
      </p:pic>
      <p:sp>
        <p:nvSpPr>
          <p:cNvPr id="1048591" name="Synergistically utilize technically sound portals with frictionless chains. Dramatically customize…"/>
          <p:cNvSpPr txBox="1"/>
          <p:nvPr/>
        </p:nvSpPr>
        <p:spPr>
          <a:xfrm>
            <a:off x="5537417" y="2203478"/>
            <a:ext cx="5615789" cy="253365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1600" kern="0" dirty="0">
                <a:cs typeface="+mn-ea"/>
                <a:sym typeface="+mn-lt"/>
              </a:rPr>
              <a:t>在旧石器时代，人类开始使用简单的工具和武器，如石器和木制工具。这些工具的制作和使用标志着人类开始了创造性的思维和使用工具的能力。</a:t>
            </a:r>
          </a:p>
          <a:p>
            <a:pPr defTabSz="412750" hangingPunct="0">
              <a:lnSpc>
                <a:spcPct val="150000"/>
              </a:lnSpc>
              <a:defRPr sz="2000" b="0">
                <a:solidFill>
                  <a:srgbClr val="1C1F25"/>
                </a:solidFill>
                <a:latin typeface="Roboto Bold"/>
                <a:ea typeface="Roboto Bold"/>
                <a:cs typeface="Roboto Bold"/>
                <a:sym typeface="Roboto Bold"/>
              </a:defRPr>
            </a:pPr>
            <a:r>
              <a:rPr lang="en-US" altLang="zh-CN" sz="1600" kern="0" dirty="0">
                <a:cs typeface="+mn-ea"/>
                <a:sym typeface="+mn-lt"/>
              </a:rPr>
              <a:t>随着时间的推移，人类的工具制作技术逐渐改进。在中石器时代，人们开始使用更复杂的工具，如磨制石器和陶器，这提高了生产效率。磨制石器的出现使人类能够更有效地处理食物和原材料，陶器的出现则为食物的储存和烹饪提供了便利。</a:t>
            </a:r>
          </a:p>
        </p:txBody>
      </p:sp>
      <p:sp>
        <p:nvSpPr>
          <p:cNvPr id="1048592" name="矩形 2"/>
          <p:cNvSpPr/>
          <p:nvPr/>
        </p:nvSpPr>
        <p:spPr>
          <a:xfrm>
            <a:off x="463790" y="619783"/>
            <a:ext cx="3163429" cy="848266"/>
          </a:xfrm>
          <a:prstGeom prst="rect">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a:cs typeface="+mn-ea"/>
                <a:sym typeface="+mn-lt"/>
              </a:rPr>
              <a:t>史前时期</a:t>
            </a:r>
            <a:endParaRPr lang="zh-CN" altLang="en-US" sz="2400">
              <a:cs typeface="+mn-ea"/>
              <a:sym typeface="+mn-lt"/>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589"/>
                                        </p:tgtEl>
                                        <p:attrNameLst>
                                          <p:attrName>style.visibility</p:attrName>
                                        </p:attrNameLst>
                                      </p:cBhvr>
                                      <p:to>
                                        <p:strVal val="visible"/>
                                      </p:to>
                                    </p:set>
                                    <p:anim calcmode="lin" valueType="num">
                                      <p:cBhvr additive="base">
                                        <p:cTn id="7" dur="500" fill="hold"/>
                                        <p:tgtEl>
                                          <p:spTgt spid="1048589"/>
                                        </p:tgtEl>
                                        <p:attrNameLst>
                                          <p:attrName>ppt_x</p:attrName>
                                        </p:attrNameLst>
                                      </p:cBhvr>
                                      <p:tavLst>
                                        <p:tav tm="0">
                                          <p:val>
                                            <p:strVal val="#ppt_x"/>
                                          </p:val>
                                        </p:tav>
                                        <p:tav tm="100000">
                                          <p:val>
                                            <p:strVal val="#ppt_x"/>
                                          </p:val>
                                        </p:tav>
                                      </p:tavLst>
                                    </p:anim>
                                    <p:anim calcmode="lin" valueType="num">
                                      <p:cBhvr additive="base">
                                        <p:cTn id="8" dur="500" fill="hold"/>
                                        <p:tgtEl>
                                          <p:spTgt spid="10485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590"/>
                                        </p:tgtEl>
                                        <p:attrNameLst>
                                          <p:attrName>style.visibility</p:attrName>
                                        </p:attrNameLst>
                                      </p:cBhvr>
                                      <p:to>
                                        <p:strVal val="visible"/>
                                      </p:to>
                                    </p:set>
                                    <p:animEffect transition="in" filter="fade">
                                      <p:cBhvr>
                                        <p:cTn id="13" dur="500"/>
                                        <p:tgtEl>
                                          <p:spTgt spid="10485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48591"/>
                                        </p:tgtEl>
                                        <p:attrNameLst>
                                          <p:attrName>style.visibility</p:attrName>
                                        </p:attrNameLst>
                                      </p:cBhvr>
                                      <p:to>
                                        <p:strVal val="visible"/>
                                      </p:to>
                                    </p:set>
                                    <p:animEffect transition="in" filter="fade">
                                      <p:cBhvr>
                                        <p:cTn id="18" dur="500"/>
                                        <p:tgtEl>
                                          <p:spTgt spid="1048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9" grpId="0"/>
      <p:bldP spid="1048590" grpId="0" animBg="1"/>
      <p:bldP spid="10485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î$líḍé"/>
          <p:cNvSpPr/>
          <p:nvPr/>
        </p:nvSpPr>
        <p:spPr bwMode="auto">
          <a:xfrm rot="16200000" flipV="1">
            <a:off x="6138707" y="1827096"/>
            <a:ext cx="1675824" cy="2246351"/>
          </a:xfrm>
          <a:custGeom>
            <a:avLst/>
            <a:gdLst/>
            <a:ahLst/>
            <a:cxnLst>
              <a:cxn ang="0">
                <a:pos x="1252" y="681"/>
              </a:cxn>
              <a:cxn ang="0">
                <a:pos x="0" y="0"/>
              </a:cxn>
              <a:cxn ang="0">
                <a:pos x="0" y="1830"/>
              </a:cxn>
              <a:cxn ang="0">
                <a:pos x="1252" y="2509"/>
              </a:cxn>
              <a:cxn ang="0">
                <a:pos x="1252" y="681"/>
              </a:cxn>
            </a:cxnLst>
            <a:rect l="0" t="0" r="r" b="b"/>
            <a:pathLst>
              <a:path w="1252" h="2509">
                <a:moveTo>
                  <a:pt x="1252" y="681"/>
                </a:moveTo>
                <a:lnTo>
                  <a:pt x="0" y="0"/>
                </a:lnTo>
                <a:lnTo>
                  <a:pt x="0" y="1830"/>
                </a:lnTo>
                <a:lnTo>
                  <a:pt x="1252" y="2509"/>
                </a:lnTo>
                <a:lnTo>
                  <a:pt x="1252" y="681"/>
                </a:lnTo>
                <a:close/>
              </a:path>
            </a:pathLst>
          </a:custGeom>
          <a:noFill/>
          <a:ln w="28575" cap="flat" cmpd="sng" algn="ctr">
            <a:solidFill>
              <a:srgbClr val="9F1C20"/>
            </a:solidFill>
            <a:prstDash val="solid"/>
            <a:round/>
            <a:headEnd type="none" w="med" len="med"/>
            <a:tailEnd type="none" w="med" len="med"/>
          </a:ln>
          <a:effectLst/>
        </p:spPr>
        <p:txBody>
          <a:bodyPr lIns="82124" tIns="41061" rIns="82124" bIns="41061" anchor="ctr"/>
          <a:lstStyle/>
          <a:p>
            <a:pPr marL="0" marR="0" lvl="0" indent="0" algn="ctr" defTabSz="814705" rtl="0" eaLnBrk="1" fontAlgn="auto" latinLnBrk="0" hangingPunct="1">
              <a:lnSpc>
                <a:spcPct val="90000"/>
              </a:lnSpc>
              <a:spcBef>
                <a:spcPts val="0"/>
              </a:spcBef>
              <a:spcAft>
                <a:spcPts val="0"/>
              </a:spcAft>
              <a:buClrTx/>
              <a:buSzTx/>
              <a:buFontTx/>
              <a:buNone/>
            </a:pPr>
            <a:endParaRPr kumimoji="0" lang="en-US" sz="2400" b="0" i="0" u="none" strike="noStrike" kern="1200" cap="none" spc="0" normalizeH="0" baseline="0" noProof="0" dirty="0">
              <a:ln>
                <a:noFill/>
              </a:ln>
              <a:solidFill>
                <a:srgbClr val="444444"/>
              </a:solidFill>
              <a:effectLst/>
              <a:uLnTx/>
              <a:uFillTx/>
              <a:cs typeface="+mn-ea"/>
              <a:sym typeface="+mn-lt"/>
            </a:endParaRPr>
          </a:p>
        </p:txBody>
      </p:sp>
      <p:sp>
        <p:nvSpPr>
          <p:cNvPr id="1048777" name="îsḷíďé"/>
          <p:cNvSpPr/>
          <p:nvPr/>
        </p:nvSpPr>
        <p:spPr bwMode="auto">
          <a:xfrm rot="16200000" flipV="1">
            <a:off x="4377475" y="3496998"/>
            <a:ext cx="1675824" cy="2246351"/>
          </a:xfrm>
          <a:custGeom>
            <a:avLst/>
            <a:gdLst/>
            <a:ahLst/>
            <a:cxnLst>
              <a:cxn ang="0">
                <a:pos x="1252" y="681"/>
              </a:cxn>
              <a:cxn ang="0">
                <a:pos x="0" y="0"/>
              </a:cxn>
              <a:cxn ang="0">
                <a:pos x="0" y="1830"/>
              </a:cxn>
              <a:cxn ang="0">
                <a:pos x="1252" y="2509"/>
              </a:cxn>
              <a:cxn ang="0">
                <a:pos x="1252" y="681"/>
              </a:cxn>
            </a:cxnLst>
            <a:rect l="0" t="0" r="r" b="b"/>
            <a:pathLst>
              <a:path w="1252" h="2509">
                <a:moveTo>
                  <a:pt x="1252" y="681"/>
                </a:moveTo>
                <a:lnTo>
                  <a:pt x="0" y="0"/>
                </a:lnTo>
                <a:lnTo>
                  <a:pt x="0" y="1830"/>
                </a:lnTo>
                <a:lnTo>
                  <a:pt x="1252" y="2509"/>
                </a:lnTo>
                <a:lnTo>
                  <a:pt x="1252" y="681"/>
                </a:lnTo>
                <a:close/>
              </a:path>
            </a:pathLst>
          </a:custGeom>
          <a:noFill/>
          <a:ln w="28575" cap="flat" cmpd="sng" algn="ctr">
            <a:solidFill>
              <a:srgbClr val="9F1C20"/>
            </a:solidFill>
            <a:prstDash val="solid"/>
            <a:round/>
            <a:headEnd type="none" w="med" len="med"/>
            <a:tailEnd type="none" w="med" len="med"/>
          </a:ln>
          <a:effectLst/>
        </p:spPr>
        <p:txBody>
          <a:bodyPr lIns="82124" tIns="41061" rIns="82124" bIns="41061" anchor="ctr"/>
          <a:lstStyle/>
          <a:p>
            <a:pPr algn="ctr" defTabSz="814705">
              <a:lnSpc>
                <a:spcPct val="90000"/>
              </a:lnSpc>
            </a:pPr>
            <a:endParaRPr lang="en-US" sz="2400" dirty="0">
              <a:solidFill>
                <a:srgbClr val="444444"/>
              </a:solidFill>
              <a:cs typeface="+mn-ea"/>
              <a:sym typeface="+mn-lt"/>
            </a:endParaRPr>
          </a:p>
        </p:txBody>
      </p:sp>
      <p:sp>
        <p:nvSpPr>
          <p:cNvPr id="1048778" name="îš1iḑe"/>
          <p:cNvSpPr/>
          <p:nvPr/>
        </p:nvSpPr>
        <p:spPr bwMode="auto">
          <a:xfrm rot="5400000" flipH="1" flipV="1">
            <a:off x="4377473" y="1827096"/>
            <a:ext cx="1675824" cy="2246351"/>
          </a:xfrm>
          <a:custGeom>
            <a:avLst/>
            <a:gdLst/>
            <a:ahLst/>
            <a:cxnLst>
              <a:cxn ang="0">
                <a:pos x="1252" y="681"/>
              </a:cxn>
              <a:cxn ang="0">
                <a:pos x="0" y="0"/>
              </a:cxn>
              <a:cxn ang="0">
                <a:pos x="0" y="1830"/>
              </a:cxn>
              <a:cxn ang="0">
                <a:pos x="1252" y="2509"/>
              </a:cxn>
              <a:cxn ang="0">
                <a:pos x="1252" y="681"/>
              </a:cxn>
            </a:cxnLst>
            <a:rect l="0" t="0" r="r" b="b"/>
            <a:pathLst>
              <a:path w="1252" h="2509">
                <a:moveTo>
                  <a:pt x="1252" y="681"/>
                </a:moveTo>
                <a:lnTo>
                  <a:pt x="0" y="0"/>
                </a:lnTo>
                <a:lnTo>
                  <a:pt x="0" y="1830"/>
                </a:lnTo>
                <a:lnTo>
                  <a:pt x="1252" y="2509"/>
                </a:lnTo>
                <a:lnTo>
                  <a:pt x="1252" y="681"/>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sp>
        <p:nvSpPr>
          <p:cNvPr id="1048779" name="îSḻîdé"/>
          <p:cNvSpPr/>
          <p:nvPr/>
        </p:nvSpPr>
        <p:spPr bwMode="auto">
          <a:xfrm rot="5400000" flipH="1" flipV="1">
            <a:off x="6138707" y="3496998"/>
            <a:ext cx="1675824" cy="2246351"/>
          </a:xfrm>
          <a:custGeom>
            <a:avLst/>
            <a:gdLst/>
            <a:ahLst/>
            <a:cxnLst>
              <a:cxn ang="0">
                <a:pos x="1252" y="681"/>
              </a:cxn>
              <a:cxn ang="0">
                <a:pos x="0" y="0"/>
              </a:cxn>
              <a:cxn ang="0">
                <a:pos x="0" y="1830"/>
              </a:cxn>
              <a:cxn ang="0">
                <a:pos x="1252" y="2509"/>
              </a:cxn>
              <a:cxn ang="0">
                <a:pos x="1252" y="681"/>
              </a:cxn>
            </a:cxnLst>
            <a:rect l="0" t="0" r="r" b="b"/>
            <a:pathLst>
              <a:path w="1252" h="2509">
                <a:moveTo>
                  <a:pt x="1252" y="681"/>
                </a:moveTo>
                <a:lnTo>
                  <a:pt x="0" y="0"/>
                </a:lnTo>
                <a:lnTo>
                  <a:pt x="0" y="1830"/>
                </a:lnTo>
                <a:lnTo>
                  <a:pt x="1252" y="2509"/>
                </a:lnTo>
                <a:lnTo>
                  <a:pt x="1252" y="681"/>
                </a:lnTo>
                <a:close/>
              </a:path>
            </a:pathLst>
          </a:cu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sp>
        <p:nvSpPr>
          <p:cNvPr id="1048780" name="íṣ1ïḑè"/>
          <p:cNvSpPr/>
          <p:nvPr/>
        </p:nvSpPr>
        <p:spPr>
          <a:xfrm>
            <a:off x="4449481" y="2676120"/>
            <a:ext cx="1531809" cy="684076"/>
          </a:xfrm>
          <a:prstGeom prst="rect">
            <a:avLst/>
          </a:prstGeom>
        </p:spPr>
        <p:txBody>
          <a:bodyPr wrap="square" lIns="72000" tIns="0" rIns="72000" bIns="0" anchor="ctr">
            <a:noAutofit/>
          </a:bodyPr>
          <a:lstStyle/>
          <a:p>
            <a:pPr lvl="0" algn="ctr"/>
            <a:r>
              <a:rPr lang="en-US" altLang="zh-CN" sz="2400" b="1" dirty="0">
                <a:solidFill>
                  <a:schemeClr val="bg1"/>
                </a:solidFill>
                <a:cs typeface="+mn-ea"/>
                <a:sym typeface="+mn-lt"/>
              </a:rPr>
              <a:t>农业技术</a:t>
            </a:r>
          </a:p>
        </p:txBody>
      </p:sp>
      <p:sp>
        <p:nvSpPr>
          <p:cNvPr id="1048782" name="íṣľíḍé"/>
          <p:cNvSpPr/>
          <p:nvPr/>
        </p:nvSpPr>
        <p:spPr>
          <a:xfrm>
            <a:off x="6267629" y="2617414"/>
            <a:ext cx="1584818" cy="684076"/>
          </a:xfrm>
          <a:prstGeom prst="rect">
            <a:avLst/>
          </a:prstGeom>
        </p:spPr>
        <p:txBody>
          <a:bodyPr wrap="square" lIns="72000" tIns="0" rIns="72000" bIns="0" anchor="ctr">
            <a:noAutofit/>
          </a:bodyPr>
          <a:lstStyle/>
          <a:p>
            <a:pPr lvl="0" algn="ctr"/>
            <a:r>
              <a:rPr lang="en-US" altLang="zh-CN" sz="2400" b="1" dirty="0">
                <a:cs typeface="+mn-ea"/>
                <a:sym typeface="+mn-lt"/>
              </a:rPr>
              <a:t>建筑技术</a:t>
            </a:r>
          </a:p>
        </p:txBody>
      </p:sp>
      <p:sp>
        <p:nvSpPr>
          <p:cNvPr id="1048784" name="îṩlîḓé"/>
          <p:cNvSpPr/>
          <p:nvPr/>
        </p:nvSpPr>
        <p:spPr>
          <a:xfrm>
            <a:off x="4163140" y="4235683"/>
            <a:ext cx="1969132" cy="684076"/>
          </a:xfrm>
          <a:prstGeom prst="rect">
            <a:avLst/>
          </a:prstGeom>
        </p:spPr>
        <p:txBody>
          <a:bodyPr wrap="square" lIns="72000" tIns="0" rIns="72000" bIns="0" anchor="ctr">
            <a:noAutofit/>
          </a:bodyPr>
          <a:lstStyle/>
          <a:p>
            <a:pPr lvl="0" algn="ctr"/>
            <a:r>
              <a:rPr lang="en-US" altLang="zh-CN" sz="2400" b="1" dirty="0">
                <a:cs typeface="+mn-ea"/>
                <a:sym typeface="+mn-lt"/>
              </a:rPr>
              <a:t>手工业技术</a:t>
            </a:r>
          </a:p>
        </p:txBody>
      </p:sp>
      <p:sp>
        <p:nvSpPr>
          <p:cNvPr id="1048786" name="îŝľîḍé"/>
          <p:cNvSpPr/>
          <p:nvPr/>
        </p:nvSpPr>
        <p:spPr>
          <a:xfrm>
            <a:off x="6366693" y="4142262"/>
            <a:ext cx="1498679" cy="684076"/>
          </a:xfrm>
          <a:prstGeom prst="rect">
            <a:avLst/>
          </a:prstGeom>
        </p:spPr>
        <p:txBody>
          <a:bodyPr wrap="square" lIns="72000" tIns="0" rIns="72000" bIns="0" anchor="ctr">
            <a:noAutofit/>
          </a:bodyPr>
          <a:lstStyle/>
          <a:p>
            <a:pPr lvl="0" algn="ctr"/>
            <a:r>
              <a:rPr lang="en-US" altLang="zh-CN" sz="2400" b="1" dirty="0">
                <a:solidFill>
                  <a:schemeClr val="bg1"/>
                </a:solidFill>
                <a:cs typeface="+mn-ea"/>
                <a:sym typeface="+mn-lt"/>
              </a:rPr>
              <a:t>军事技术</a:t>
            </a:r>
          </a:p>
        </p:txBody>
      </p:sp>
      <p:cxnSp>
        <p:nvCxnSpPr>
          <p:cNvPr id="3145755" name="直接连接符 12"/>
          <p:cNvCxnSpPr>
            <a:stCxn id="1048778" idx="1"/>
          </p:cNvCxnSpPr>
          <p:nvPr/>
        </p:nvCxnSpPr>
        <p:spPr>
          <a:xfrm flipH="1" flipV="1">
            <a:off x="669928" y="3782262"/>
            <a:ext cx="3422282" cy="592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56" name="直接连接符 13"/>
          <p:cNvCxnSpPr/>
          <p:nvPr/>
        </p:nvCxnSpPr>
        <p:spPr>
          <a:xfrm>
            <a:off x="8099795" y="3782261"/>
            <a:ext cx="342069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788" name="文本框 27"/>
          <p:cNvSpPr txBox="1"/>
          <p:nvPr/>
        </p:nvSpPr>
        <p:spPr>
          <a:xfrm>
            <a:off x="4545357" y="605584"/>
            <a:ext cx="3281665" cy="707886"/>
          </a:xfrm>
          <a:prstGeom prst="rect">
            <a:avLst/>
          </a:prstGeom>
          <a:noFill/>
        </p:spPr>
        <p:txBody>
          <a:bodyPr wrap="square" rtlCol="0">
            <a:spAutoFit/>
          </a:bodyPr>
          <a:lstStyle/>
          <a:p>
            <a:pPr algn="ctr"/>
            <a:r>
              <a:rPr lang="en-US" altLang="en-US" sz="4000" b="1" dirty="0">
                <a:cs typeface="+mn-ea"/>
                <a:sym typeface="+mn-lt"/>
              </a:rPr>
              <a:t>封建时期</a:t>
            </a:r>
            <a:endParaRPr lang="zh-CN" altLang="en-US" sz="4000" b="1" dirty="0">
              <a:cs typeface="+mn-ea"/>
              <a:sym typeface="+mn-lt"/>
            </a:endParaRPr>
          </a:p>
        </p:txBody>
      </p:sp>
      <p:sp>
        <p:nvSpPr>
          <p:cNvPr id="1048790" name="Synergistically utilize technically sound portals with frictionless chains. Dramatically customize…"/>
          <p:cNvSpPr txBox="1"/>
          <p:nvPr/>
        </p:nvSpPr>
        <p:spPr>
          <a:xfrm>
            <a:off x="669928" y="2484758"/>
            <a:ext cx="3246890" cy="1066800"/>
          </a:xfrm>
          <a:prstGeom prst="rect">
            <a:avLst/>
          </a:prstGeom>
          <a:ln w="12700">
            <a:miter lim="400000"/>
          </a:ln>
        </p:spPr>
        <p:txBody>
          <a:bodyPr wrap="square" lIns="0" tIns="0" rIns="0" bIns="0">
            <a:spAutoFit/>
          </a:bodyPr>
          <a:lstStyle/>
          <a:p>
            <a:pPr algn="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灌溉系统、农田耕作技术、农作物栽培技术等</a:t>
            </a:r>
          </a:p>
        </p:txBody>
      </p:sp>
      <p:sp>
        <p:nvSpPr>
          <p:cNvPr id="1048792" name="Synergistically utilize technically sound portals with frictionless chains. Dramatically customize…"/>
          <p:cNvSpPr txBox="1"/>
          <p:nvPr/>
        </p:nvSpPr>
        <p:spPr>
          <a:xfrm>
            <a:off x="538137" y="4026238"/>
            <a:ext cx="3685865" cy="1600200"/>
          </a:xfrm>
          <a:prstGeom prst="rect">
            <a:avLst/>
          </a:prstGeom>
          <a:ln w="12700">
            <a:miter lim="400000"/>
          </a:ln>
        </p:spPr>
        <p:txBody>
          <a:bodyPr wrap="square" lIns="0" tIns="0" rIns="0" bIns="0" anchor="t">
            <a:spAutoFit/>
          </a:bodyPr>
          <a:lstStyle/>
          <a:p>
            <a:pPr algn="l" defTabSz="412750" hangingPunct="0">
              <a:lnSpc>
                <a:spcPct val="150000"/>
              </a:lnSpc>
              <a:defRPr sz="2000" b="0">
                <a:solidFill>
                  <a:srgbClr val="1C1F25"/>
                </a:solidFill>
                <a:latin typeface="Roboto Bold"/>
                <a:ea typeface="Roboto Bold"/>
                <a:cs typeface="Roboto Bold"/>
                <a:sym typeface="Roboto Bold"/>
              </a:defRPr>
            </a:pPr>
            <a:r>
              <a:rPr lang="zh-CN" altLang="en-US" sz="2400" kern="0" dirty="0">
                <a:cs typeface="+mn-ea"/>
                <a:sym typeface="+mn-lt"/>
              </a:rPr>
              <a:t>各</a:t>
            </a:r>
            <a:r>
              <a:rPr lang="en-US" altLang="zh-CN" sz="2400" kern="0" dirty="0">
                <a:cs typeface="+mn-ea"/>
                <a:sym typeface="+mn-lt"/>
              </a:rPr>
              <a:t>种工艺品、艺术品等层出不穷。如我国的瓷器、绣品、玉器等</a:t>
            </a:r>
          </a:p>
        </p:txBody>
      </p:sp>
      <p:sp>
        <p:nvSpPr>
          <p:cNvPr id="1048794" name="Synergistically utilize technically sound portals with frictionless chains. Dramatically customize…"/>
          <p:cNvSpPr txBox="1"/>
          <p:nvPr/>
        </p:nvSpPr>
        <p:spPr>
          <a:xfrm>
            <a:off x="8293821" y="2112359"/>
            <a:ext cx="3460160" cy="1600200"/>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各种城堡、宫殿、庙宇等建筑层出不穷</a:t>
            </a:r>
            <a:r>
              <a:rPr lang="zh-CN" altLang="en-US" sz="2400" kern="0" dirty="0">
                <a:cs typeface="+mn-ea"/>
                <a:sym typeface="+mn-lt"/>
              </a:rPr>
              <a:t>。例如，我国的长城、故宫等</a:t>
            </a:r>
            <a:endParaRPr lang="en-US" altLang="zh-CN" sz="2400" kern="0" dirty="0">
              <a:cs typeface="+mn-ea"/>
              <a:sym typeface="+mn-lt"/>
            </a:endParaRPr>
          </a:p>
        </p:txBody>
      </p:sp>
      <p:sp>
        <p:nvSpPr>
          <p:cNvPr id="1048796" name="Synergistically utilize technically sound portals with frictionless chains. Dramatically customize…"/>
          <p:cNvSpPr txBox="1"/>
          <p:nvPr/>
        </p:nvSpPr>
        <p:spPr>
          <a:xfrm>
            <a:off x="8109526" y="3852958"/>
            <a:ext cx="3644455" cy="2133601"/>
          </a:xfrm>
          <a:prstGeom prst="rect">
            <a:avLst/>
          </a:prstGeom>
          <a:ln w="12700">
            <a:miter lim="400000"/>
          </a:ln>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军事技术也得到了发展。例如，我国的火药、火器等在军事上的应用，改变了战争的面貌。</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790"/>
                                        </p:tgtEl>
                                        <p:attrNameLst>
                                          <p:attrName>style.visibility</p:attrName>
                                        </p:attrNameLst>
                                      </p:cBhvr>
                                      <p:to>
                                        <p:strVal val="visible"/>
                                      </p:to>
                                    </p:set>
                                    <p:anim calcmode="lin" valueType="num">
                                      <p:cBhvr additive="base">
                                        <p:cTn id="7" dur="500" fill="hold"/>
                                        <p:tgtEl>
                                          <p:spTgt spid="1048790"/>
                                        </p:tgtEl>
                                        <p:attrNameLst>
                                          <p:attrName>ppt_x</p:attrName>
                                        </p:attrNameLst>
                                      </p:cBhvr>
                                      <p:tavLst>
                                        <p:tav tm="0">
                                          <p:val>
                                            <p:strVal val="#ppt_x"/>
                                          </p:val>
                                        </p:tav>
                                        <p:tav tm="100000">
                                          <p:val>
                                            <p:strVal val="#ppt_x"/>
                                          </p:val>
                                        </p:tav>
                                      </p:tavLst>
                                    </p:anim>
                                    <p:anim calcmode="lin" valueType="num">
                                      <p:cBhvr additive="base">
                                        <p:cTn id="8" dur="500" fill="hold"/>
                                        <p:tgtEl>
                                          <p:spTgt spid="10487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92"/>
                                        </p:tgtEl>
                                        <p:attrNameLst>
                                          <p:attrName>style.visibility</p:attrName>
                                        </p:attrNameLst>
                                      </p:cBhvr>
                                      <p:to>
                                        <p:strVal val="visible"/>
                                      </p:to>
                                    </p:set>
                                    <p:anim calcmode="lin" valueType="num">
                                      <p:cBhvr additive="base">
                                        <p:cTn id="11" dur="500" fill="hold"/>
                                        <p:tgtEl>
                                          <p:spTgt spid="1048792"/>
                                        </p:tgtEl>
                                        <p:attrNameLst>
                                          <p:attrName>ppt_x</p:attrName>
                                        </p:attrNameLst>
                                      </p:cBhvr>
                                      <p:tavLst>
                                        <p:tav tm="0">
                                          <p:val>
                                            <p:strVal val="#ppt_x"/>
                                          </p:val>
                                        </p:tav>
                                        <p:tav tm="100000">
                                          <p:val>
                                            <p:strVal val="#ppt_x"/>
                                          </p:val>
                                        </p:tav>
                                      </p:tavLst>
                                    </p:anim>
                                    <p:anim calcmode="lin" valueType="num">
                                      <p:cBhvr additive="base">
                                        <p:cTn id="12" dur="500" fill="hold"/>
                                        <p:tgtEl>
                                          <p:spTgt spid="104879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794"/>
                                        </p:tgtEl>
                                        <p:attrNameLst>
                                          <p:attrName>style.visibility</p:attrName>
                                        </p:attrNameLst>
                                      </p:cBhvr>
                                      <p:to>
                                        <p:strVal val="visible"/>
                                      </p:to>
                                    </p:set>
                                    <p:anim calcmode="lin" valueType="num">
                                      <p:cBhvr additive="base">
                                        <p:cTn id="15" dur="500" fill="hold"/>
                                        <p:tgtEl>
                                          <p:spTgt spid="1048794"/>
                                        </p:tgtEl>
                                        <p:attrNameLst>
                                          <p:attrName>ppt_x</p:attrName>
                                        </p:attrNameLst>
                                      </p:cBhvr>
                                      <p:tavLst>
                                        <p:tav tm="0">
                                          <p:val>
                                            <p:strVal val="#ppt_x"/>
                                          </p:val>
                                        </p:tav>
                                        <p:tav tm="100000">
                                          <p:val>
                                            <p:strVal val="#ppt_x"/>
                                          </p:val>
                                        </p:tav>
                                      </p:tavLst>
                                    </p:anim>
                                    <p:anim calcmode="lin" valueType="num">
                                      <p:cBhvr additive="base">
                                        <p:cTn id="16" dur="500" fill="hold"/>
                                        <p:tgtEl>
                                          <p:spTgt spid="10487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796"/>
                                        </p:tgtEl>
                                        <p:attrNameLst>
                                          <p:attrName>style.visibility</p:attrName>
                                        </p:attrNameLst>
                                      </p:cBhvr>
                                      <p:to>
                                        <p:strVal val="visible"/>
                                      </p:to>
                                    </p:set>
                                    <p:anim calcmode="lin" valueType="num">
                                      <p:cBhvr additive="base">
                                        <p:cTn id="19" dur="500" fill="hold"/>
                                        <p:tgtEl>
                                          <p:spTgt spid="1048796"/>
                                        </p:tgtEl>
                                        <p:attrNameLst>
                                          <p:attrName>ppt_x</p:attrName>
                                        </p:attrNameLst>
                                      </p:cBhvr>
                                      <p:tavLst>
                                        <p:tav tm="0">
                                          <p:val>
                                            <p:strVal val="#ppt_x"/>
                                          </p:val>
                                        </p:tav>
                                        <p:tav tm="100000">
                                          <p:val>
                                            <p:strVal val="#ppt_x"/>
                                          </p:val>
                                        </p:tav>
                                      </p:tavLst>
                                    </p:anim>
                                    <p:anim calcmode="lin" valueType="num">
                                      <p:cBhvr additive="base">
                                        <p:cTn id="20" dur="500" fill="hold"/>
                                        <p:tgtEl>
                                          <p:spTgt spid="1048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0" grpId="0" animBg="1"/>
      <p:bldP spid="1048792" grpId="0" animBg="1"/>
      <p:bldP spid="1048794" grpId="0" animBg="1"/>
      <p:bldP spid="10487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íşlîḍê"/>
          <p:cNvSpPr/>
          <p:nvPr/>
        </p:nvSpPr>
        <p:spPr>
          <a:xfrm>
            <a:off x="1372009" y="1981961"/>
            <a:ext cx="1123570" cy="1123570"/>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cs typeface="+mn-ea"/>
              <a:sym typeface="+mn-lt"/>
            </a:endParaRPr>
          </a:p>
        </p:txBody>
      </p:sp>
      <p:sp>
        <p:nvSpPr>
          <p:cNvPr id="1048728" name="íṩļíḍê"/>
          <p:cNvSpPr/>
          <p:nvPr/>
        </p:nvSpPr>
        <p:spPr bwMode="auto">
          <a:xfrm>
            <a:off x="1639870" y="2211531"/>
            <a:ext cx="587847" cy="664522"/>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anchor="ctr"/>
          <a:lstStyle/>
          <a:p>
            <a:pPr algn="ctr"/>
            <a:endParaRPr>
              <a:cs typeface="+mn-ea"/>
              <a:sym typeface="+mn-lt"/>
            </a:endParaRPr>
          </a:p>
        </p:txBody>
      </p:sp>
      <p:sp>
        <p:nvSpPr>
          <p:cNvPr id="1048729" name="îšḻïḑé"/>
          <p:cNvSpPr/>
          <p:nvPr/>
        </p:nvSpPr>
        <p:spPr>
          <a:xfrm>
            <a:off x="4201867" y="1981961"/>
            <a:ext cx="1123570" cy="1123570"/>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cs typeface="+mn-ea"/>
              <a:sym typeface="+mn-lt"/>
            </a:endParaRPr>
          </a:p>
        </p:txBody>
      </p:sp>
      <p:sp>
        <p:nvSpPr>
          <p:cNvPr id="1048730" name="išļïḑé"/>
          <p:cNvSpPr/>
          <p:nvPr/>
        </p:nvSpPr>
        <p:spPr bwMode="auto">
          <a:xfrm>
            <a:off x="4469729" y="2211485"/>
            <a:ext cx="587847" cy="664522"/>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anchor="ctr"/>
          <a:lstStyle/>
          <a:p>
            <a:pPr algn="ctr"/>
            <a:endParaRPr>
              <a:cs typeface="+mn-ea"/>
              <a:sym typeface="+mn-lt"/>
            </a:endParaRPr>
          </a:p>
        </p:txBody>
      </p:sp>
      <p:sp>
        <p:nvSpPr>
          <p:cNvPr id="1048731" name="îš1íďe"/>
          <p:cNvSpPr/>
          <p:nvPr/>
        </p:nvSpPr>
        <p:spPr>
          <a:xfrm>
            <a:off x="6831471" y="1981875"/>
            <a:ext cx="1123570" cy="1123570"/>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cs typeface="+mn-ea"/>
              <a:sym typeface="+mn-lt"/>
            </a:endParaRPr>
          </a:p>
        </p:txBody>
      </p:sp>
      <p:sp>
        <p:nvSpPr>
          <p:cNvPr id="1048732" name="ïṩ1îdè"/>
          <p:cNvSpPr/>
          <p:nvPr/>
        </p:nvSpPr>
        <p:spPr bwMode="auto">
          <a:xfrm>
            <a:off x="7099333" y="2211399"/>
            <a:ext cx="587847" cy="664522"/>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anchor="ctr"/>
          <a:lstStyle/>
          <a:p>
            <a:pPr algn="ctr"/>
            <a:endParaRPr>
              <a:cs typeface="+mn-ea"/>
              <a:sym typeface="+mn-lt"/>
            </a:endParaRPr>
          </a:p>
        </p:txBody>
      </p:sp>
      <p:sp>
        <p:nvSpPr>
          <p:cNvPr id="1048733" name="î$1iďé"/>
          <p:cNvSpPr/>
          <p:nvPr/>
        </p:nvSpPr>
        <p:spPr>
          <a:xfrm>
            <a:off x="9664493" y="1981814"/>
            <a:ext cx="1123570" cy="1123570"/>
          </a:xfrm>
          <a:prstGeom prst="ellipse">
            <a:avLst/>
          </a:prstGeom>
          <a:gradFill flip="none" rotWithShape="1">
            <a:gsLst>
              <a:gs pos="31000">
                <a:srgbClr val="9F1C20"/>
              </a:gs>
              <a:gs pos="100000">
                <a:srgbClr val="EC1F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cs typeface="+mn-ea"/>
              <a:sym typeface="+mn-lt"/>
            </a:endParaRPr>
          </a:p>
        </p:txBody>
      </p:sp>
      <p:sp>
        <p:nvSpPr>
          <p:cNvPr id="1048734" name="îş1îdé"/>
          <p:cNvSpPr/>
          <p:nvPr/>
        </p:nvSpPr>
        <p:spPr bwMode="auto">
          <a:xfrm>
            <a:off x="9932355" y="2211338"/>
            <a:ext cx="587847" cy="664522"/>
          </a:xfrm>
          <a:custGeom>
            <a:avLst/>
            <a:gdLst>
              <a:gd name="T0" fmla="*/ 62 w 240"/>
              <a:gd name="T1" fmla="*/ 49 h 272"/>
              <a:gd name="T2" fmla="*/ 35 w 240"/>
              <a:gd name="T3" fmla="*/ 35 h 272"/>
              <a:gd name="T4" fmla="*/ 49 w 240"/>
              <a:gd name="T5" fmla="*/ 62 h 272"/>
              <a:gd name="T6" fmla="*/ 62 w 240"/>
              <a:gd name="T7" fmla="*/ 62 h 272"/>
              <a:gd name="T8" fmla="*/ 9 w 240"/>
              <a:gd name="T9" fmla="*/ 111 h 272"/>
              <a:gd name="T10" fmla="*/ 9 w 240"/>
              <a:gd name="T11" fmla="*/ 130 h 272"/>
              <a:gd name="T12" fmla="*/ 38 w 240"/>
              <a:gd name="T13" fmla="*/ 120 h 272"/>
              <a:gd name="T14" fmla="*/ 120 w 240"/>
              <a:gd name="T15" fmla="*/ 38 h 272"/>
              <a:gd name="T16" fmla="*/ 129 w 240"/>
              <a:gd name="T17" fmla="*/ 10 h 272"/>
              <a:gd name="T18" fmla="*/ 111 w 240"/>
              <a:gd name="T19" fmla="*/ 10 h 272"/>
              <a:gd name="T20" fmla="*/ 120 w 240"/>
              <a:gd name="T21" fmla="*/ 38 h 272"/>
              <a:gd name="T22" fmla="*/ 107 w 240"/>
              <a:gd name="T23" fmla="*/ 272 h 272"/>
              <a:gd name="T24" fmla="*/ 153 w 240"/>
              <a:gd name="T25" fmla="*/ 253 h 272"/>
              <a:gd name="T26" fmla="*/ 87 w 240"/>
              <a:gd name="T27" fmla="*/ 244 h 272"/>
              <a:gd name="T28" fmla="*/ 205 w 240"/>
              <a:gd name="T29" fmla="*/ 35 h 272"/>
              <a:gd name="T30" fmla="*/ 178 w 240"/>
              <a:gd name="T31" fmla="*/ 49 h 272"/>
              <a:gd name="T32" fmla="*/ 185 w 240"/>
              <a:gd name="T33" fmla="*/ 65 h 272"/>
              <a:gd name="T34" fmla="*/ 205 w 240"/>
              <a:gd name="T35" fmla="*/ 49 h 272"/>
              <a:gd name="T36" fmla="*/ 120 w 240"/>
              <a:gd name="T37" fmla="*/ 49 h 272"/>
              <a:gd name="T38" fmla="*/ 61 w 240"/>
              <a:gd name="T39" fmla="*/ 156 h 272"/>
              <a:gd name="T40" fmla="*/ 78 w 240"/>
              <a:gd name="T41" fmla="*/ 186 h 272"/>
              <a:gd name="T42" fmla="*/ 75 w 240"/>
              <a:gd name="T43" fmla="*/ 199 h 272"/>
              <a:gd name="T44" fmla="*/ 69 w 240"/>
              <a:gd name="T45" fmla="*/ 229 h 272"/>
              <a:gd name="T46" fmla="*/ 166 w 240"/>
              <a:gd name="T47" fmla="*/ 235 h 272"/>
              <a:gd name="T48" fmla="*/ 171 w 240"/>
              <a:gd name="T49" fmla="*/ 204 h 272"/>
              <a:gd name="T50" fmla="*/ 162 w 240"/>
              <a:gd name="T51" fmla="*/ 199 h 272"/>
              <a:gd name="T52" fmla="*/ 178 w 240"/>
              <a:gd name="T53" fmla="*/ 158 h 272"/>
              <a:gd name="T54" fmla="*/ 120 w 240"/>
              <a:gd name="T55" fmla="*/ 49 h 272"/>
              <a:gd name="T56" fmla="*/ 117 w 240"/>
              <a:gd name="T57" fmla="*/ 136 h 272"/>
              <a:gd name="T58" fmla="*/ 120 w 240"/>
              <a:gd name="T59" fmla="*/ 170 h 272"/>
              <a:gd name="T60" fmla="*/ 143 w 240"/>
              <a:gd name="T61" fmla="*/ 186 h 272"/>
              <a:gd name="T62" fmla="*/ 127 w 240"/>
              <a:gd name="T63" fmla="*/ 199 h 272"/>
              <a:gd name="T64" fmla="*/ 141 w 240"/>
              <a:gd name="T65" fmla="*/ 136 h 272"/>
              <a:gd name="T66" fmla="*/ 141 w 240"/>
              <a:gd name="T67" fmla="*/ 107 h 272"/>
              <a:gd name="T68" fmla="*/ 125 w 240"/>
              <a:gd name="T69" fmla="*/ 127 h 272"/>
              <a:gd name="T70" fmla="*/ 111 w 240"/>
              <a:gd name="T71" fmla="*/ 111 h 272"/>
              <a:gd name="T72" fmla="*/ 85 w 240"/>
              <a:gd name="T73" fmla="*/ 122 h 272"/>
              <a:gd name="T74" fmla="*/ 107 w 240"/>
              <a:gd name="T75" fmla="*/ 136 h 272"/>
              <a:gd name="T76" fmla="*/ 97 w 240"/>
              <a:gd name="T77" fmla="*/ 199 h 272"/>
              <a:gd name="T78" fmla="*/ 78 w 240"/>
              <a:gd name="T79" fmla="*/ 147 h 272"/>
              <a:gd name="T80" fmla="*/ 77 w 240"/>
              <a:gd name="T81" fmla="*/ 146 h 272"/>
              <a:gd name="T82" fmla="*/ 120 w 240"/>
              <a:gd name="T83" fmla="*/ 68 h 272"/>
              <a:gd name="T84" fmla="*/ 162 w 240"/>
              <a:gd name="T85" fmla="*/ 147 h 272"/>
              <a:gd name="T86" fmla="*/ 138 w 240"/>
              <a:gd name="T87" fmla="*/ 117 h 272"/>
              <a:gd name="T88" fmla="*/ 147 w 240"/>
              <a:gd name="T89" fmla="*/ 122 h 272"/>
              <a:gd name="T90" fmla="*/ 135 w 240"/>
              <a:gd name="T91" fmla="*/ 127 h 272"/>
              <a:gd name="T92" fmla="*/ 100 w 240"/>
              <a:gd name="T93" fmla="*/ 127 h 272"/>
              <a:gd name="T94" fmla="*/ 100 w 240"/>
              <a:gd name="T95" fmla="*/ 116 h 272"/>
              <a:gd name="T96" fmla="*/ 107 w 240"/>
              <a:gd name="T97" fmla="*/ 127 h 272"/>
              <a:gd name="T98" fmla="*/ 212 w 240"/>
              <a:gd name="T99" fmla="*/ 111 h 272"/>
              <a:gd name="T100" fmla="*/ 212 w 240"/>
              <a:gd name="T101" fmla="*/ 130 h 272"/>
              <a:gd name="T102" fmla="*/ 240 w 240"/>
              <a:gd name="T103" fmla="*/ 12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solidFill>
          <a:ln>
            <a:noFill/>
          </a:ln>
        </p:spPr>
        <p:txBody>
          <a:bodyPr anchor="ctr"/>
          <a:lstStyle/>
          <a:p>
            <a:pPr algn="ctr"/>
            <a:endParaRPr>
              <a:cs typeface="+mn-ea"/>
              <a:sym typeface="+mn-lt"/>
            </a:endParaRPr>
          </a:p>
        </p:txBody>
      </p:sp>
      <p:cxnSp>
        <p:nvCxnSpPr>
          <p:cNvPr id="3145749" name="直接连接符 29"/>
          <p:cNvCxnSpPr/>
          <p:nvPr/>
        </p:nvCxnSpPr>
        <p:spPr>
          <a:xfrm>
            <a:off x="3251633" y="3858462"/>
            <a:ext cx="0" cy="194653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50" name="直接连接符 30"/>
          <p:cNvCxnSpPr/>
          <p:nvPr/>
        </p:nvCxnSpPr>
        <p:spPr>
          <a:xfrm>
            <a:off x="6109133" y="3858462"/>
            <a:ext cx="0" cy="194653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145751" name="直接连接符 31"/>
          <p:cNvCxnSpPr/>
          <p:nvPr/>
        </p:nvCxnSpPr>
        <p:spPr>
          <a:xfrm>
            <a:off x="8966633" y="3858462"/>
            <a:ext cx="0" cy="194653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048739" name="文本框 35"/>
          <p:cNvSpPr txBox="1"/>
          <p:nvPr/>
        </p:nvSpPr>
        <p:spPr>
          <a:xfrm>
            <a:off x="4455239" y="415561"/>
            <a:ext cx="3281665" cy="706755"/>
          </a:xfrm>
          <a:prstGeom prst="rect">
            <a:avLst/>
          </a:prstGeom>
          <a:noFill/>
        </p:spPr>
        <p:txBody>
          <a:bodyPr wrap="square" rtlCol="0">
            <a:spAutoFit/>
          </a:bodyPr>
          <a:lstStyle/>
          <a:p>
            <a:pPr algn="ctr"/>
            <a:r>
              <a:rPr lang="zh-CN" altLang="en-US" sz="4000" b="1" dirty="0">
                <a:cs typeface="+mn-ea"/>
                <a:sym typeface="+mn-lt"/>
              </a:rPr>
              <a:t>近现代</a:t>
            </a:r>
          </a:p>
        </p:txBody>
      </p:sp>
      <p:sp>
        <p:nvSpPr>
          <p:cNvPr id="1048741" name="Synergistically utilize technically sound portals with frictionless chains. Dramatically customize…"/>
          <p:cNvSpPr txBox="1"/>
          <p:nvPr/>
        </p:nvSpPr>
        <p:spPr>
          <a:xfrm>
            <a:off x="473203" y="3327974"/>
            <a:ext cx="2743506" cy="2699392"/>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电力的广泛应用使得许多机器和设备得以运行，极大地提高了生产效率和生活质量。</a:t>
            </a:r>
          </a:p>
        </p:txBody>
      </p:sp>
      <p:sp>
        <p:nvSpPr>
          <p:cNvPr id="1048743" name="Synergistically utilize technically sound portals with frictionless chains. Dramatically customize…"/>
          <p:cNvSpPr txBox="1"/>
          <p:nvPr/>
        </p:nvSpPr>
        <p:spPr>
          <a:xfrm>
            <a:off x="3216709" y="3327983"/>
            <a:ext cx="2892337" cy="2545195"/>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计算机的发明使得信息处理和存储变得更加高效，同时也推动了互联网、人工智能等技术的发展</a:t>
            </a:r>
          </a:p>
        </p:txBody>
      </p:sp>
      <p:sp>
        <p:nvSpPr>
          <p:cNvPr id="1048745" name="Synergistically utilize technically sound portals with frictionless chains. Dramatically customize…"/>
          <p:cNvSpPr txBox="1"/>
          <p:nvPr/>
        </p:nvSpPr>
        <p:spPr>
          <a:xfrm>
            <a:off x="6130108" y="3327974"/>
            <a:ext cx="2857500" cy="2598267"/>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航天技术的发展使人类能够探索太空，登陆月球，并发现了大量关于宇宙的新知识。</a:t>
            </a:r>
          </a:p>
        </p:txBody>
      </p:sp>
      <p:sp>
        <p:nvSpPr>
          <p:cNvPr id="1048747" name="Synergistically utilize technically sound portals with frictionless chains. Dramatically customize…"/>
          <p:cNvSpPr txBox="1"/>
          <p:nvPr/>
        </p:nvSpPr>
        <p:spPr>
          <a:xfrm>
            <a:off x="8966546" y="3327974"/>
            <a:ext cx="2963691" cy="4986020"/>
          </a:xfrm>
          <a:prstGeom prst="rect">
            <a:avLst/>
          </a:prstGeom>
          <a:ln w="12700">
            <a:miter lim="400000"/>
          </a:ln>
        </p:spPr>
        <p:txBody>
          <a:bodyPr wrap="square" lIns="0" tIns="0" rIns="0" bIns="0">
            <a:no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altLang="zh-CN" sz="2400" kern="0" dirty="0">
                <a:cs typeface="+mn-ea"/>
                <a:sym typeface="+mn-lt"/>
              </a:rPr>
              <a:t>互联网的发展使得全球信息共享变得更加容易，同时也改变了人们的工作、学习和社交方式。</a:t>
            </a:r>
          </a:p>
        </p:txBody>
      </p:sp>
      <p:sp>
        <p:nvSpPr>
          <p:cNvPr id="2" name="文本框 1"/>
          <p:cNvSpPr txBox="1"/>
          <p:nvPr userDrawn="1"/>
        </p:nvSpPr>
        <p:spPr>
          <a:xfrm>
            <a:off x="910275" y="1228883"/>
            <a:ext cx="2341271" cy="647608"/>
          </a:xfrm>
          <a:prstGeom prst="rect">
            <a:avLst/>
          </a:prstGeom>
        </p:spPr>
        <p:txBody>
          <a:bodyPr wrap="square" rtlCol="0">
            <a:noAutofit/>
          </a:bodyPr>
          <a:lstStyle/>
          <a:p>
            <a:r>
              <a:rPr lang="zh-CN" altLang="en-US" sz="3600"/>
              <a:t>    电力</a:t>
            </a:r>
          </a:p>
        </p:txBody>
      </p:sp>
      <p:sp>
        <p:nvSpPr>
          <p:cNvPr id="3" name="文本框 2"/>
          <p:cNvSpPr txBox="1"/>
          <p:nvPr userDrawn="1"/>
        </p:nvSpPr>
        <p:spPr>
          <a:xfrm>
            <a:off x="3501475" y="1254580"/>
            <a:ext cx="2767612" cy="727380"/>
          </a:xfrm>
          <a:prstGeom prst="rect">
            <a:avLst/>
          </a:prstGeom>
        </p:spPr>
        <p:txBody>
          <a:bodyPr wrap="square" rtlCol="0">
            <a:noAutofit/>
          </a:bodyPr>
          <a:lstStyle/>
          <a:p>
            <a:r>
              <a:rPr lang="zh-CN" altLang="en-US" sz="3600"/>
              <a:t>    计算机</a:t>
            </a:r>
            <a:endParaRPr lang="zh-CN" altLang="en-US"/>
          </a:p>
        </p:txBody>
      </p:sp>
      <p:sp>
        <p:nvSpPr>
          <p:cNvPr id="4" name="文本框 3"/>
          <p:cNvSpPr txBox="1"/>
          <p:nvPr userDrawn="1"/>
        </p:nvSpPr>
        <p:spPr>
          <a:xfrm>
            <a:off x="6553018" y="1228959"/>
            <a:ext cx="2011680" cy="645160"/>
          </a:xfrm>
          <a:prstGeom prst="rect">
            <a:avLst/>
          </a:prstGeom>
        </p:spPr>
        <p:txBody>
          <a:bodyPr wrap="none" rtlCol="0">
            <a:spAutoFit/>
          </a:bodyPr>
          <a:lstStyle/>
          <a:p>
            <a:r>
              <a:rPr lang="zh-CN" altLang="en-US" sz="3600"/>
              <a:t>航天技术</a:t>
            </a:r>
            <a:endParaRPr lang="zh-CN" altLang="en-US"/>
          </a:p>
        </p:txBody>
      </p:sp>
      <p:sp>
        <p:nvSpPr>
          <p:cNvPr id="5" name="文本框 4"/>
          <p:cNvSpPr txBox="1"/>
          <p:nvPr userDrawn="1"/>
        </p:nvSpPr>
        <p:spPr>
          <a:xfrm>
            <a:off x="9467385" y="1228883"/>
            <a:ext cx="1554480" cy="645160"/>
          </a:xfrm>
          <a:prstGeom prst="rect">
            <a:avLst/>
          </a:prstGeom>
        </p:spPr>
        <p:txBody>
          <a:bodyPr wrap="none" rtlCol="0">
            <a:spAutoFit/>
          </a:bodyPr>
          <a:lstStyle/>
          <a:p>
            <a:r>
              <a:rPr lang="zh-CN" altLang="en-US" sz="3600"/>
              <a:t>互联网</a:t>
            </a:r>
          </a:p>
        </p:txBody>
      </p:sp>
    </p:spTree>
    <p:custDataLst>
      <p:tags r:id="rId1"/>
    </p:custData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48741"/>
                                        </p:tgtEl>
                                        <p:attrNameLst>
                                          <p:attrName>style.visibility</p:attrName>
                                        </p:attrNameLst>
                                      </p:cBhvr>
                                      <p:to>
                                        <p:strVal val="visible"/>
                                      </p:to>
                                    </p:set>
                                    <p:anim calcmode="lin" valueType="num">
                                      <p:cBhvr additive="base">
                                        <p:cTn id="7" dur="500" fill="hold"/>
                                        <p:tgtEl>
                                          <p:spTgt spid="1048741"/>
                                        </p:tgtEl>
                                        <p:attrNameLst>
                                          <p:attrName>ppt_x</p:attrName>
                                        </p:attrNameLst>
                                      </p:cBhvr>
                                      <p:tavLst>
                                        <p:tav tm="0">
                                          <p:val>
                                            <p:strVal val="#ppt_x"/>
                                          </p:val>
                                        </p:tav>
                                        <p:tav tm="100000">
                                          <p:val>
                                            <p:strVal val="#ppt_x"/>
                                          </p:val>
                                        </p:tav>
                                      </p:tavLst>
                                    </p:anim>
                                    <p:anim calcmode="lin" valueType="num">
                                      <p:cBhvr additive="base">
                                        <p:cTn id="8" dur="500" fill="hold"/>
                                        <p:tgtEl>
                                          <p:spTgt spid="10487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43"/>
                                        </p:tgtEl>
                                        <p:attrNameLst>
                                          <p:attrName>style.visibility</p:attrName>
                                        </p:attrNameLst>
                                      </p:cBhvr>
                                      <p:to>
                                        <p:strVal val="visible"/>
                                      </p:to>
                                    </p:set>
                                    <p:anim calcmode="lin" valueType="num">
                                      <p:cBhvr additive="base">
                                        <p:cTn id="11" dur="500" fill="hold"/>
                                        <p:tgtEl>
                                          <p:spTgt spid="1048743"/>
                                        </p:tgtEl>
                                        <p:attrNameLst>
                                          <p:attrName>ppt_x</p:attrName>
                                        </p:attrNameLst>
                                      </p:cBhvr>
                                      <p:tavLst>
                                        <p:tav tm="0">
                                          <p:val>
                                            <p:strVal val="#ppt_x"/>
                                          </p:val>
                                        </p:tav>
                                        <p:tav tm="100000">
                                          <p:val>
                                            <p:strVal val="#ppt_x"/>
                                          </p:val>
                                        </p:tav>
                                      </p:tavLst>
                                    </p:anim>
                                    <p:anim calcmode="lin" valueType="num">
                                      <p:cBhvr additive="base">
                                        <p:cTn id="12" dur="500" fill="hold"/>
                                        <p:tgtEl>
                                          <p:spTgt spid="10487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8745"/>
                                        </p:tgtEl>
                                        <p:attrNameLst>
                                          <p:attrName>style.visibility</p:attrName>
                                        </p:attrNameLst>
                                      </p:cBhvr>
                                      <p:to>
                                        <p:strVal val="visible"/>
                                      </p:to>
                                    </p:set>
                                    <p:anim calcmode="lin" valueType="num">
                                      <p:cBhvr additive="base">
                                        <p:cTn id="15" dur="500" fill="hold"/>
                                        <p:tgtEl>
                                          <p:spTgt spid="1048745"/>
                                        </p:tgtEl>
                                        <p:attrNameLst>
                                          <p:attrName>ppt_x</p:attrName>
                                        </p:attrNameLst>
                                      </p:cBhvr>
                                      <p:tavLst>
                                        <p:tav tm="0">
                                          <p:val>
                                            <p:strVal val="#ppt_x"/>
                                          </p:val>
                                        </p:tav>
                                        <p:tav tm="100000">
                                          <p:val>
                                            <p:strVal val="#ppt_x"/>
                                          </p:val>
                                        </p:tav>
                                      </p:tavLst>
                                    </p:anim>
                                    <p:anim calcmode="lin" valueType="num">
                                      <p:cBhvr additive="base">
                                        <p:cTn id="16" dur="500" fill="hold"/>
                                        <p:tgtEl>
                                          <p:spTgt spid="10487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48747"/>
                                        </p:tgtEl>
                                        <p:attrNameLst>
                                          <p:attrName>style.visibility</p:attrName>
                                        </p:attrNameLst>
                                      </p:cBhvr>
                                      <p:to>
                                        <p:strVal val="visible"/>
                                      </p:to>
                                    </p:set>
                                    <p:anim calcmode="lin" valueType="num">
                                      <p:cBhvr additive="base">
                                        <p:cTn id="19" dur="500" fill="hold"/>
                                        <p:tgtEl>
                                          <p:spTgt spid="1048747"/>
                                        </p:tgtEl>
                                        <p:attrNameLst>
                                          <p:attrName>ppt_x</p:attrName>
                                        </p:attrNameLst>
                                      </p:cBhvr>
                                      <p:tavLst>
                                        <p:tav tm="0">
                                          <p:val>
                                            <p:strVal val="#ppt_x"/>
                                          </p:val>
                                        </p:tav>
                                        <p:tav tm="100000">
                                          <p:val>
                                            <p:strVal val="#ppt_x"/>
                                          </p:val>
                                        </p:tav>
                                      </p:tavLst>
                                    </p:anim>
                                    <p:anim calcmode="lin" valueType="num">
                                      <p:cBhvr additive="base">
                                        <p:cTn id="20" dur="500" fill="hold"/>
                                        <p:tgtEl>
                                          <p:spTgt spid="10487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1" grpId="0" animBg="1"/>
      <p:bldP spid="1048743" grpId="0" animBg="1"/>
      <p:bldP spid="1048745" grpId="0" animBg="1"/>
      <p:bldP spid="104874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199069;"/>
</p:tagLst>
</file>

<file path=ppt/tags/tag2.xml><?xml version="1.0" encoding="utf-8"?>
<p:tagLst xmlns:a="http://schemas.openxmlformats.org/drawingml/2006/main" xmlns:r="http://schemas.openxmlformats.org/officeDocument/2006/relationships" xmlns:p="http://schemas.openxmlformats.org/presentationml/2006/main">
  <p:tag name="ISLIDE.DIAGRAM" val="#197620;"/>
</p:tagLst>
</file>

<file path=ppt/tags/tag3.xml><?xml version="1.0" encoding="utf-8"?>
<p:tagLst xmlns:a="http://schemas.openxmlformats.org/drawingml/2006/main" xmlns:r="http://schemas.openxmlformats.org/officeDocument/2006/relationships" xmlns:p="http://schemas.openxmlformats.org/presentationml/2006/main">
  <p:tag name="ISLIDE.DIAGRAM" val="#200082;"/>
</p:tagLst>
</file>

<file path=ppt/tags/tag4.xml><?xml version="1.0" encoding="utf-8"?>
<p:tagLst xmlns:a="http://schemas.openxmlformats.org/drawingml/2006/main" xmlns:r="http://schemas.openxmlformats.org/officeDocument/2006/relationships" xmlns:p="http://schemas.openxmlformats.org/presentationml/2006/main">
  <p:tag name="ISLIDE.DIAGRAM" val="#202860;"/>
</p:tagLst>
</file>

<file path=ppt/tags/tag5.xml><?xml version="1.0" encoding="utf-8"?>
<p:tagLst xmlns:a="http://schemas.openxmlformats.org/drawingml/2006/main" xmlns:r="http://schemas.openxmlformats.org/officeDocument/2006/relationships" xmlns:p="http://schemas.openxmlformats.org/presentationml/2006/main">
  <p:tag name="ISLIDE.DIAGRAM" val="#4776;"/>
</p:tagLst>
</file>

<file path=ppt/tags/tag6.xml><?xml version="1.0" encoding="utf-8"?>
<p:tagLst xmlns:a="http://schemas.openxmlformats.org/drawingml/2006/main" xmlns:r="http://schemas.openxmlformats.org/officeDocument/2006/relationships" xmlns:p="http://schemas.openxmlformats.org/presentationml/2006/main">
  <p:tag name="ISLIDE.DIAGRAM" val="#199113;"/>
</p:tagLst>
</file>

<file path=ppt/tags/tag7.xml><?xml version="1.0" encoding="utf-8"?>
<p:tagLst xmlns:a="http://schemas.openxmlformats.org/drawingml/2006/main" xmlns:r="http://schemas.openxmlformats.org/officeDocument/2006/relationships" xmlns:p="http://schemas.openxmlformats.org/presentationml/2006/main">
  <p:tag name="ISLIDE.DIAGRAM" val="#200849;"/>
</p:tagLst>
</file>

<file path=ppt/tags/tag8.xml><?xml version="1.0" encoding="utf-8"?>
<p:tagLst xmlns:a="http://schemas.openxmlformats.org/drawingml/2006/main" xmlns:r="http://schemas.openxmlformats.org/officeDocument/2006/relationships" xmlns:p="http://schemas.openxmlformats.org/presentationml/2006/main">
  <p:tag name="ISLIDE.DIAGRAM" val="#190729;"/>
</p:tagLst>
</file>

<file path=ppt/tags/tag9.xml><?xml version="1.0" encoding="utf-8"?>
<p:tagLst xmlns:a="http://schemas.openxmlformats.org/drawingml/2006/main" xmlns:r="http://schemas.openxmlformats.org/officeDocument/2006/relationships" xmlns:p="http://schemas.openxmlformats.org/presentationml/2006/main">
  <p:tag name="ISLIDE.DIAGRAM" val="#199106;"/>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vs0awo1g">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s0awo1g">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1433</Words>
  <Application>Microsoft Office PowerPoint</Application>
  <PresentationFormat>宽屏</PresentationFormat>
  <Paragraphs>175</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Roboto Bold</vt:lpstr>
      <vt:lpstr>等线</vt:lpstr>
      <vt:lpstr>金山云技术体</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红色商务</dc:title>
  <dc:creator>第一PPT</dc:creator>
  <cp:lastModifiedBy>WanLin Su</cp:lastModifiedBy>
  <cp:revision>3</cp:revision>
  <dcterms:created xsi:type="dcterms:W3CDTF">2023-11-22T07:51:45Z</dcterms:created>
  <dcterms:modified xsi:type="dcterms:W3CDTF">2023-11-22T10:48:03Z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A094D78BBC984386A69D3989C1D9AB1D_12</vt:lpwstr>
  </property>
  <property fmtid="{D5CDD505-2E9C-101B-9397-08002B2CF9AE}" pid="3" name="KSOProductBuildVer">
    <vt:lpwstr>2052-0.0.0.0</vt:lpwstr>
  </property>
</Properties>
</file>